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82" r:id="rId3"/>
    <p:sldId id="283" r:id="rId4"/>
    <p:sldId id="284" r:id="rId5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31">
          <p15:clr>
            <a:srgbClr val="A4A3A4"/>
          </p15:clr>
        </p15:guide>
        <p15:guide id="3" orient="horz" pos="3859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27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5960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orient="horz" pos="1231"/>
        <p:guide orient="horz" pos="38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F4B9-0189-49FE-A80F-05884EB8C95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936A4-2C93-48C2-9221-0FDBF7E74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48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 userDrawn="1"/>
        </p:nvSpPr>
        <p:spPr>
          <a:xfrm rot="5400000">
            <a:off x="3320883" y="-1033399"/>
            <a:ext cx="2237017" cy="8875816"/>
          </a:xfrm>
          <a:prstGeom prst="round2SameRect">
            <a:avLst>
              <a:gd name="adj1" fmla="val 12924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 rot="5400000">
            <a:off x="3749357" y="-1461873"/>
            <a:ext cx="1380070" cy="8875816"/>
          </a:xfrm>
          <a:prstGeom prst="round2SameRect">
            <a:avLst>
              <a:gd name="adj1" fmla="val 23166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38" y="2334986"/>
            <a:ext cx="8517924" cy="1265464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38" y="3672013"/>
            <a:ext cx="8517924" cy="851006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78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 userDrawn="1"/>
        </p:nvSpPr>
        <p:spPr>
          <a:xfrm rot="5400000">
            <a:off x="3427625" y="112926"/>
            <a:ext cx="2023533" cy="8875816"/>
          </a:xfrm>
          <a:prstGeom prst="round2SameRect">
            <a:avLst>
              <a:gd name="adj1" fmla="val 12220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 rot="5400000">
            <a:off x="3863658" y="548959"/>
            <a:ext cx="1151468" cy="8875816"/>
          </a:xfrm>
          <a:prstGeom prst="round2SameRect">
            <a:avLst>
              <a:gd name="adj1" fmla="val 21428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55702"/>
          </a:xfrm>
        </p:spPr>
        <p:txBody>
          <a:bodyPr anchor="ctr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47533"/>
            <a:ext cx="7772400" cy="85936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92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126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126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90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2863"/>
            <a:ext cx="4040188" cy="639762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7118"/>
            <a:ext cx="4040188" cy="4039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28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7118"/>
            <a:ext cx="4041775" cy="4039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5400000">
            <a:off x="-626537" y="2179859"/>
            <a:ext cx="4724400" cy="3471333"/>
          </a:xfrm>
          <a:prstGeom prst="round2SameRect">
            <a:avLst>
              <a:gd name="adj1" fmla="val 11307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1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65725"/>
            <a:ext cx="5111750" cy="4560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6335"/>
            <a:ext cx="3008313" cy="441982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42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 userDrawn="1"/>
        </p:nvSpPr>
        <p:spPr>
          <a:xfrm rot="5400000">
            <a:off x="3533156" y="-3270412"/>
            <a:ext cx="1812473" cy="8875816"/>
          </a:xfrm>
          <a:prstGeom prst="round2SameRect">
            <a:avLst>
              <a:gd name="adj1" fmla="val 12924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2111375"/>
            <a:ext cx="82380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379764"/>
            <a:ext cx="8238067" cy="669167"/>
          </a:xfr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ound Same Side Corner Rectangle 11"/>
          <p:cNvSpPr/>
          <p:nvPr userDrawn="1"/>
        </p:nvSpPr>
        <p:spPr>
          <a:xfrm rot="5400000">
            <a:off x="3917948" y="-3663950"/>
            <a:ext cx="1041401" cy="8877301"/>
          </a:xfrm>
          <a:prstGeom prst="round2SameRect">
            <a:avLst>
              <a:gd name="adj1" fmla="val 29600"/>
              <a:gd name="adj2" fmla="val 0"/>
            </a:avLst>
          </a:prstGeom>
          <a:solidFill>
            <a:schemeClr val="tx1">
              <a:alpha val="38000"/>
            </a:schemeClr>
          </a:solidFill>
          <a:ln w="3175">
            <a:solidFill>
              <a:schemeClr val="accent1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80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ideo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media" Target="../media/media1.wmv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of Wheat (seamless loop) 3b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rot="5400000">
            <a:off x="1238992" y="-983509"/>
            <a:ext cx="6400800" cy="8875816"/>
          </a:xfrm>
          <a:prstGeom prst="round2SameRect">
            <a:avLst>
              <a:gd name="adj1" fmla="val 4981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3917948" y="-3663950"/>
            <a:ext cx="1041401" cy="8877301"/>
          </a:xfrm>
          <a:prstGeom prst="round2SameRect">
            <a:avLst>
              <a:gd name="adj1" fmla="val 29600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03" y="6496396"/>
            <a:ext cx="116977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6985-8CAF-49A4-BC4C-142BC7CC0C14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103" y="6496396"/>
            <a:ext cx="657379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211" y="6496396"/>
            <a:ext cx="53545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nstantia" pitchFamily="18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87" y="6953107"/>
            <a:ext cx="8229600" cy="292608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Insert text or image to convey key </a:t>
            </a:r>
            <a:r>
              <a:rPr lang="en-US" sz="3600" dirty="0" smtClean="0"/>
              <a:t>point</a:t>
            </a:r>
            <a:br>
              <a:rPr lang="en-US" sz="3600" dirty="0" smtClean="0"/>
            </a:br>
            <a:r>
              <a:rPr lang="en-US" sz="3600" dirty="0" smtClean="0"/>
              <a:t>for </a:t>
            </a:r>
            <a:r>
              <a:rPr lang="en-US" sz="3600" dirty="0"/>
              <a:t>each idea.</a:t>
            </a:r>
          </a:p>
        </p:txBody>
      </p:sp>
      <p:pic>
        <p:nvPicPr>
          <p:cNvPr id="1026" name="Picture 2" descr="http://media-cache-ak0.pinimg.com/736x/e9/90/b1/e990b1e12fccb3ddd8fc4c10c4832f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0579"/>
            <a:ext cx="3771899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fineartamerica.com/images-medium-large/desert-coyote-desert-harm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062" y="2062019"/>
            <a:ext cx="36576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210" y="5416605"/>
            <a:ext cx="7285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Mountain Coyote		Desert Coyote</a:t>
            </a: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3935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contrast:</a:t>
            </a:r>
            <a:endParaRPr lang="en-US" dirty="0"/>
          </a:p>
        </p:txBody>
      </p:sp>
      <p:pic>
        <p:nvPicPr>
          <p:cNvPr id="2052" name="Picture 4" descr="http://www.bestphotosite.net/photos/731812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8" y="3707828"/>
            <a:ext cx="357111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4.mm.bing.net/th?&amp;id=HN.60802739195766452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90" y="3707828"/>
            <a:ext cx="3301999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aliforniaherps.com/lizards/images/unotataalgfri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89" y="1358615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3.amazonaws.com/z90/d7563d332436cc96671be5ed9979147f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3.amazonaws.com/z90/d7563d332436cc96671be5ed9979147f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62" name="Picture 14" descr="http://ts4.mm.bing.net/th?&amp;id=HN.607991790967523844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6" y="1267175"/>
            <a:ext cx="3676452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128" y="6085268"/>
            <a:ext cx="813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Basilisk			Fringe-toed lizard</a:t>
            </a: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0871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  <p:pic>
        <p:nvPicPr>
          <p:cNvPr id="3074" name="Picture 2" descr="http://fc07.deviantart.net/fs71/i/2012/131/d/d/drinking_okapi_by_rattemacchiato-d4zcqg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1" y="1932355"/>
            <a:ext cx="463296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l8J25DL5uI8/TxhkM2s93GI/AAAAAAAAA4c/JmwKqWN5kI0/s1600/Giraffe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72" y="2160955"/>
            <a:ext cx="4023359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189" y="5436950"/>
            <a:ext cx="6812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Okapi				Giraffe</a:t>
            </a:r>
            <a:endParaRPr lang="en-US" sz="3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7322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44 - Grasslands_v8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FBFC48-2A97-44CD-8DED-158D1545D2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Grasslands (with video)</Template>
  <TotalTime>0</TotalTime>
  <Words>23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Constantia</vt:lpstr>
      <vt:lpstr>Franklin Gothic Book</vt:lpstr>
      <vt:lpstr>Wingdings</vt:lpstr>
      <vt:lpstr>44 - Grasslands_v8</vt:lpstr>
      <vt:lpstr>Compare and contrast:</vt:lpstr>
      <vt:lpstr>Compare and contrast:</vt:lpstr>
      <vt:lpstr>Compare and contrast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2014-04-19T23:14:37Z</dcterms:created>
  <dcterms:modified xsi:type="dcterms:W3CDTF">2014-04-19T23:36:29Z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TC027420669991</vt:lpwstr>
  </property>
</Properties>
</file>