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88" y="2230146"/>
            <a:ext cx="9622872" cy="161361"/>
          </a:xfrm>
        </p:spPr>
        <p:txBody>
          <a:bodyPr>
            <a:noAutofit/>
          </a:bodyPr>
          <a:lstStyle/>
          <a:p>
            <a:r>
              <a:rPr lang="en-US" sz="3200" dirty="0" smtClean="0"/>
              <a:t>1) Are egg cells haploid or diploid</a:t>
            </a:r>
            <a:r>
              <a:rPr lang="en-US" sz="3200" smtClean="0"/>
              <a:t>? </a:t>
            </a:r>
          </a:p>
          <a:p>
            <a:r>
              <a:rPr lang="en-US" sz="3200" smtClean="0"/>
              <a:t>2</a:t>
            </a:r>
            <a:r>
              <a:rPr lang="en-US" sz="3200" dirty="0" smtClean="0"/>
              <a:t>) Are cells of your big toe haploid or diploid?</a:t>
            </a:r>
          </a:p>
          <a:p>
            <a:r>
              <a:rPr lang="en-US" sz="3200" dirty="0" smtClean="0"/>
              <a:t>3) Are the cells of your bladder haploid or diploid?</a:t>
            </a:r>
          </a:p>
          <a:p>
            <a:r>
              <a:rPr lang="en-US" sz="3200" dirty="0" smtClean="0"/>
              <a:t>4) Are somatic cells haploid or diploid?</a:t>
            </a:r>
          </a:p>
          <a:p>
            <a:r>
              <a:rPr lang="en-US" sz="3200" dirty="0" smtClean="0"/>
              <a:t>5) Are gametes haploid or diploid?</a:t>
            </a:r>
          </a:p>
          <a:p>
            <a:r>
              <a:rPr lang="en-US" sz="3200" dirty="0" smtClean="0"/>
              <a:t>6) If a mango has 40 chromosomes in the cells of its peel, how many chromosomes does it have in it’s pollen? </a:t>
            </a:r>
            <a:endParaRPr lang="en-US" sz="3200" dirty="0"/>
          </a:p>
        </p:txBody>
      </p:sp>
      <p:pic>
        <p:nvPicPr>
          <p:cNvPr id="1026" name="Picture 2" descr="https://encrypted-tbn0.gstatic.com/images?q=tbn:ANd9GcSnq1j18FFsgZOu5HqXlPBI6yv6zUaRdCbtzvnDP47ohErXoZAE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604" y="3140117"/>
            <a:ext cx="167951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Pretend that this is the quiz:</a:t>
            </a:r>
            <a:br>
              <a:rPr lang="en-US" dirty="0" smtClean="0"/>
            </a:br>
            <a:r>
              <a:rPr lang="en-US" dirty="0" smtClean="0"/>
              <a:t> Would you get an “A</a:t>
            </a:r>
            <a:r>
              <a:rPr lang="en-US" dirty="0" smtClean="0"/>
              <a:t>”? U can get it</a:t>
            </a:r>
            <a:endParaRPr lang="en-US" dirty="0"/>
          </a:p>
        </p:txBody>
      </p:sp>
      <p:pic>
        <p:nvPicPr>
          <p:cNvPr id="1030" name="Picture 6" descr="http://www.technologyreview.com/sites/default/files/legacy/oocyte_x220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4" y="2084832"/>
            <a:ext cx="94297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floridascreativecoast.com/images/iStock_000012591574Medium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5228017"/>
            <a:ext cx="7112538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</TotalTime>
  <Words>82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Integral</vt:lpstr>
      <vt:lpstr>Pretend that this is the quiz:  Would you get an “A”? U can get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MattGeo</dc:creator>
  <cp:lastModifiedBy>Robles, Sarah (srobles@psusd.us)</cp:lastModifiedBy>
  <cp:revision>7</cp:revision>
  <dcterms:created xsi:type="dcterms:W3CDTF">2014-01-31T03:49:22Z</dcterms:created>
  <dcterms:modified xsi:type="dcterms:W3CDTF">2014-01-31T19:25:17Z</dcterms:modified>
</cp:coreProperties>
</file>