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1/31/2014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1/31/2014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88" y="1189608"/>
            <a:ext cx="9622872" cy="1201899"/>
          </a:xfrm>
        </p:spPr>
        <p:txBody>
          <a:bodyPr>
            <a:noAutofit/>
          </a:bodyPr>
          <a:lstStyle/>
          <a:p>
            <a:r>
              <a:rPr lang="en-US" sz="3200" dirty="0" smtClean="0"/>
              <a:t>1) Are </a:t>
            </a:r>
            <a:r>
              <a:rPr lang="en-US" sz="3200" dirty="0" smtClean="0"/>
              <a:t>sperm </a:t>
            </a:r>
            <a:r>
              <a:rPr lang="en-US" sz="3200" dirty="0" smtClean="0"/>
              <a:t>cells haploid or diploid?</a:t>
            </a:r>
          </a:p>
          <a:p>
            <a:r>
              <a:rPr lang="en-US" sz="3200" dirty="0" smtClean="0"/>
              <a:t>2) Are cells of your </a:t>
            </a:r>
            <a:r>
              <a:rPr lang="en-US" sz="3200" dirty="0" smtClean="0"/>
              <a:t>tongue </a:t>
            </a:r>
            <a:r>
              <a:rPr lang="en-US" sz="3200" dirty="0" smtClean="0"/>
              <a:t>haploid or diploid?</a:t>
            </a:r>
          </a:p>
          <a:p>
            <a:r>
              <a:rPr lang="en-US" sz="3200" dirty="0" smtClean="0"/>
              <a:t>3) Are the cells of your </a:t>
            </a:r>
            <a:r>
              <a:rPr lang="en-US" sz="3200" dirty="0" smtClean="0"/>
              <a:t>brain </a:t>
            </a:r>
            <a:r>
              <a:rPr lang="en-US" sz="3200" dirty="0" smtClean="0"/>
              <a:t>haploid or diploid?</a:t>
            </a:r>
          </a:p>
          <a:p>
            <a:r>
              <a:rPr lang="en-US" sz="3200" dirty="0" smtClean="0"/>
              <a:t>4) Are somatic cells haploid or diploid?</a:t>
            </a:r>
          </a:p>
          <a:p>
            <a:r>
              <a:rPr lang="en-US" sz="3200" dirty="0" smtClean="0"/>
              <a:t>5) Are gametes haploid or diploid?</a:t>
            </a:r>
          </a:p>
          <a:p>
            <a:r>
              <a:rPr lang="en-US" sz="3200" dirty="0" smtClean="0"/>
              <a:t>6) If </a:t>
            </a:r>
            <a:r>
              <a:rPr lang="en-US" sz="3200" dirty="0" err="1" smtClean="0"/>
              <a:t>Smurfette</a:t>
            </a:r>
            <a:r>
              <a:rPr lang="en-US" sz="3200" dirty="0" smtClean="0"/>
              <a:t> </a:t>
            </a:r>
            <a:r>
              <a:rPr lang="en-US" sz="3200" dirty="0" smtClean="0"/>
              <a:t>has </a:t>
            </a:r>
            <a:r>
              <a:rPr lang="en-US" sz="3200" dirty="0" smtClean="0"/>
              <a:t>22 </a:t>
            </a:r>
            <a:r>
              <a:rPr lang="en-US" sz="3200" dirty="0" smtClean="0"/>
              <a:t>chromosomes in </a:t>
            </a:r>
            <a:r>
              <a:rPr lang="en-US" sz="3200" dirty="0" smtClean="0"/>
              <a:t>her egg cells, </a:t>
            </a:r>
            <a:r>
              <a:rPr lang="en-US" sz="3200" dirty="0" smtClean="0"/>
              <a:t>how many chromosomes does </a:t>
            </a:r>
            <a:r>
              <a:rPr lang="en-US" sz="3200" dirty="0" smtClean="0"/>
              <a:t>she have in her skin cells? 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287" y="312737"/>
            <a:ext cx="9720072" cy="8768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Practice Quiz: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AutoShape 8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BDAAkGBwgHBgkIBwgKCgkLDRYPDQwMDRsUFRAWIB0iIiAdHx8kKDQsJCYxJx8fLT0tMTU3Ojo6Iys/RD84QzQ5Ojf/2wBDAQoKCg0MDRoPDxo3JR8lNzc3Nzc3Nzc3Nzc3Nzc3Nzc3Nzc3Nzc3Nzc3Nzc3Nzc3Nzc3Nzc3Nzc3Nzc3Nzc3Nzf/wAARCAC3ARMDASIAAhEBAxEB/8QAHAABAAEFAQEAAAAAAAAAAAAAAAQBAgMFBgcI/8QAOhAAAQQABQIEBAUCAwkAAAAAAQACAxEEBRIhMUFREyJhcQYygZEHFEJSobHRI2LBFiQ0Q3KCkuHw/8QAGgEBAAMBAQEAAAAAAAAAAAAAAAEDBAIFBv/EACQRAQACAgICAgIDAQAAAAAAAAABAgMRBCESMRNBIlEFMnEU/9oADAMBAAIRAxEAPwD3FERAREQEREBERAREQEREBERARWGWMcvb91YcVCP1hRuE6lmRRvz2H/egx2HJrxBajyj9njKSixNxETuJG/dZAQeCD7KdwhVERSCIiAiIgIiICIiAiIgIiICIiAiIgIiICIiAiIgIiICsklZE3VI4NHqVBzHNYsKC1hDpP4C5LH5q/EvOp7nel0FRlz1xtGHj2yf46bF57DHYh8x7nhanEZzK/l7gPRaIPkkFjkclXMaQDqNm+iyW5NrN9eJSntsjj5Sdjf1VrsVI42X/AMqHQBG1n0tWvLmjaiL6qi2WXfxV+oTvzMlXfqVV2LeNtQ9ioBkIogOHuVQlzhvRsbbKv5Zczjj9J5xb+Wlyyw5k9u4c4fW1rmtJaPKAe4VGt0cH7Lr5LR3EqbYqt/DnkzPmNj2Wyw2d4eWhJ5HLjXvcLAdx1VjnuJrkK2vMvX32y3xR9PR45GSt1RuDh6FXrzrD5nicIbY8ijxfK32WfFUcjhFjGljv3LZi5VL9epZ5jTp0VkUrJmB8Tg5p6gq9agREQEREBERAREQEREBERAREQEREBERAWmzvNhhmmKJ3mrzO7KVnGPbgcKXE+d2zQuFmxT55XF1kk/ZZeRnin4x7a+Nx5yT5T6ZJZXzSEv6/p7q0RtDS5x9aIWSJgPzvAFc9SsjWajTfluzZXnzM2nb0o1XqEQPLQ7Yg38vb3WWN9tsxkHuSAsj2tryN1ci1g8AitTTVb3tS43LvcSyBwBJcRapLK2txfpVK23UA4UVQxurzEFrjuOVXktOujUbHGg3TuOm6MAJ02B7FWuDQAAbaO4pWgBrjVkeyzTMwnXTM/TXms9xas0j5OByN1YH3sARXpyr3BxA6kpFpmFVoVkLTbQ0nusWuiQGn2WUxNJbyfVJInNADWkkcbcq2NyyZOkWV5aPkP05USWcNNnbfmlsHwucwuot7jstTi2vYe44ruuprpjv22uXZ/Ll8rTG4uYfmbexXYZX8S4bGgBxDXLzPWWtrY+/IWI4l0QsOIPcLZh5M441M7hRO3tzXNe0OaQQeoVV5VkfxjiMBII53GWIc2vRsqzbCZrCJMNICerDyF6WPNXJHSYnaeiIrUiIiAiIgIiICIiAiIgIiICo4hrSTwBaqoGd4gYfLpnl1bUVEzqNprHlOnI5/mn5nFuA+Vpoei1bJhIQGgU3lQHTullc8kht3dc9VMw7W8ucT3XiXv523L6GmKMdYhsY2tcQQTd0D6KbFBqANEnlRcPtW/l6X0W2gA20/Uq6lY9s2W0wo3DNLA1rK7EIcDGWOY6+Ku91OYOBWwVJAWgkHYq7whm+SdtTNhWsb5G0eh5UGa63bY+y3E9j0WpxD2hzidr8u3dZc1IhpxWmUF7jdAHYcqwO58tKkhtrSXF2+1dVhMpDrdRvpa820xttiu0qM8H5R1UhrHOFE9fKVAEwJaDRA6KZA8FvlcT6EUrMc9qslJToIhptx559VnbENWw+hCxYd4LdzwpcZDngC6WqPXTDkqjTwN0EO5IrstVicLHpNAkH6rfTtDySL2ULEQNDaB2O9KbdstquYxGHIcePTZQZYQHmgb7ELocThnEWGWe618uHLbFEEHilzFJlRaGhdE4ai1Z8tzXFZViGS4eRwAN1akzN03sLA+61WIYS47Hc89lMeVO4lVL2b4W+IsPnuEBaQ3ENHnZ/qFvF895XmuLyXHsxeGe4Pjd5m3s4dQV7vk2ZQ5vlkGOw58krbr9p6herx8/yRqfbqJ2moiLSkREQEREBERAREQEREBcl8d4sswYhaa1P39gF1q88+NpjNmBiB8sf9Vn5VvHFLVwqeWaHPxtHhkvsDrSnQytaabVLX2NQ1GxtwszZG6hW3UG14dbdvfmu27w8zTpdyODfVbPCzVW9E9O65lmIDA0ACnDauqmYXGARlz3ubp2s9Fppl0zZMO3URziuQCEfKHVd7LQMzHUxvhvB331Df6BUlzEl2prDJWwvy0rvmhm/57bTsZPdgON0RYHC0+Ic23avMRwrpMe/RqOlu+1dStfNif8UNq65J3WTkZY+mvDimGV72s/TXG9qO5wABI9lifLqOpxBb0AOyx+LQPP1Xn27nbVFUpjhpBdueqyxzNun9tiFqzMNFA0Vf45cGjVv6KI3Dm0N8zEeVrQ8HoLKm4bGttwLr4PZcxHiHseS2UjoQs0WJIlAc9rmv3onqtFM0wyZMbso33wRYCxzNBdvXHNrn48x8Jxa9pI4Dg7gH+ilxZnG4U4vca2JC3Y8tZjt52SkwmPaAaNn1AtQ8RAzWDxtdXsqy45jm9bO23C1k2MeXE6qaNrA4V3nWGW0IuOjYYXSEbAUCBz1A/ruualn0OIdz1tbbNMY0Na2rdXBPuubnPiyA3sOyqvMWnpTZdLJr1bXfQ8r078H8Y5+CxeEc4kRv1NBPAXlMztqBJda9J/B9unF4rbmKz9wreP1khFfb1JEReq7EREBERAREQEREBERBQmgSei8iz3Funx2IeSaMhpdtmvxZhY81lyfDh5xMRqdxbQbbNYrvyF59jIxJM52/+bc1ZWHl/nXUPU/jq+NptYvcC7JFrK0EjUxvqofjGuB7qRh5qZq1UB6ryrV1Onr7lIdekONe52pYTK9u+ziPW1XxPKCDYJ67rBMfMQaA/cFxfcRt3WWb8094LS7SOyt/NOe0Me7xGAc3X0UVzyXkiz7rE6Xygkab4HdVeVpWxSspwmojTE1oG2x5Vr5omxafMHE7+qgeLZ1AnbqrZXF+m79r5Udz7T4xHtndMT8jtuyve91CzvW/ZRoi3em0FW3AUK+hTxcXmNqmaqoc9TyrxIdzv60sDr07GnDpzuqan6RqsbdFPiqtaJZxNR3O9VwFY2QuJHl087m1iEoJN1YFc8rCZWtde+52K6irNaWwixZFgS/W7CzMx8ltPiiwbG3C0jvI4kX5u7liMryfM4ggcDal3GP9MmTtvpM0DdgLB5o8qHicyY5tPpp/TVbfRaxznXYPO+xWKWUk+a76q2tZeflMViC95t110J7qM+c7dXVyVRznucONxQI6BXsiDr237K+IiGSyyEOfKHOo2eSvW/wnw5acbNRrS1oP1v8A0Xl2Fhc6SgOTwvbvw9wRwmQh7hTpn6voNv7q/jR5Zf8AE1h06Ii9N0IiICIiAiIgIiICIiDzj4lyfF4b41dmfgk4PFsY3xhVNkDdGk9RwK91y2KeWzPDjwSNl7bNEyaN0crQ5jhRB6rzD4vyU4PMHlg/wn+Zt9lj5NNVm0PQ4maInxlyxcWOrffusvjN2Gxa7p2VroiNyONlFc0g6XNIXk3mJ9PZx3rZsRM3TzsOqsdiGu5+UhRBM0AgG6G226wSSkdNr6BV2jbRWkSmSuAc0jj0Khz63eSM+U/wVmY4PZ8tHp6KgBbuTsDVFcxGlkX8FrQQwNcd+6tc54bvvXfssmkUegPNq15a7YgcbWEhVbJuRjzWq9VVusoJugbPFUo7XWA0A1fdVMpF135PRTpTadr5NZJJAO/2Vsj62343CsD9OqzW/VWPkJINj2UxCuZlUSDTsDaxPk2IO4vik1gnffbqo2q3neq24vorIqqnbM+QBo7nqFhe/UC/cnuqgEgWRV7bJoF+nsu4iIZLyscbOgk0L7//AAWKS7IINHrXKlP3ZRJocWrWAgOIGw6ldxLHkjaO1lAnSa6KRBY0ggUqs3+a/qpOHjL5W7KLWZ5hs8ky92JxsUUbCXOcA0eq9zweHbhcJFh2fLG0NXFfh5kukuzKZvHlivv1K7telxMfjTyn7RIiItaBERAREQEREBERAREQFr87yxmZ4MxmhI3djux7ey2CKLVi0alMTMTuHk2Py/wXvikZpkB3BC1OKwhF0f45XqXxNk35+Ez4dv8AvDBx+4f3XAztLTUjTY2Nr5zmYrYL6+no4ORLmJGPa6+K23WKRzTQcaPOwW7xOHY662+i180LW1Z47Kqt9vSpyYlDjdT6JG6yGSiW0a6brG8BvUd1jcTtRvbdWa2u+TaU8kHUG+XtfJWF0hc4AkCuyjOloEOc4k8AFRTK1khe55A9lNaO49NgJC1xICoZWDd7tyon5lxsjdvorXuBcAarkWV14OZiJ9pXjAPcRZF2FidP5ieK4vhYS/yEE0eed1aXXYuhdkBdRVVaF7nEv1OPPogeGuFi+w5UaSUk0P4Rri4WeAdjdqzxV39Jb5C/S0bdldYaKIJNUoznkN7O4Cva91i/qAo0x3ZNTr8oodrVfE2o8Xuseq3eWwa5KkRxauBR60ElkuRtDiGnfewuq+EsgkzXFtjDS2MHVI/sFByHJJ8yxccGHZqJ39G+pXsuR5TBk+Bbh4RbuXv6uKv4+Ccttz6UW1CbhoI8NAyGFobGwU0LIiL1lYiIgIiICIiAiIgIiICIiAiIgLn/AIhyBuNa7EYRoE/Lm9H/APtdAiry4qZa+N46dVtNZ3DyaeJ8UjmSsLXA0QRVKJLC129DZeqZrk+EzNlTsqStpG8j+64jN/hfH4O3xN/MRD9UfI9wvAz/AMflxTuvcNVM0S43FYWj5Wg9Fr5ITq50j1W+labIeCDfVQZoLuqGyppbXtqpnmPbSTQ6ODZO6gS6XNIshw5C3GJjeBs0bLWTxOs2OOStVJbMedDYZGOILib46K8yksHN+u9KwwMcbeXbcUeFc1tXp3H7rV06W2yxK8SeUFzht16rI52pgLHAHrajSxuIJpw9ldA1zbJBv32TUK5tDKYw6gAL6mlVkNDkV/RXNcbIZtfNFU0auoNqNyz2vPpfoplOr37q5gcXbfyro4zw5262GX5bNjJRDho5JXk0GsFlc++oZr20jxQk03YhdN8NfDWKzefTA3TED55HfK0f6+y6f4b/AA9c3RNmz9A5ELDbj7novQMLhocJA2DDRtjjaNmtC1YeJNu7sl8n6RMlyfC5PhBBhW7/AK3nlxWwRF6MRERqFAiIpBERAREQEREBERAREQEREBERAREQERWPlazk7oIWYZLl2Y2cVhWOef1jyu+4XM5j8AwvBdgca6P/ACzDUPuP7LqZMWeGilDmxEjhsVmy4MV/7Vd1taPUvO8x+Ds3w5cWMhxDe8Ug/oaK5vGZVjIHVPhJm/8AUw0vWMQJZAfMfutbNgpH3ZKxW4kR/Rorln7eSS4WnkubSs8BgO43HWl6lJlJf8wB9xaivyCNxNwRH/sC4+LIt+ef283lDNPlBJ62sAZvz/C9L/2chv8A4aH/AMAsseRMZ8sETfZgUxiv+j55/bzWHDSSODYo3SHs1pK6HKfgrPszpzML4UZ/VM4M/jn+F2kWXSR/KSPZbTBjEQkEOKtpgmZ/JXbNb6lq8m/C+CEh+bYvxSP+VAKH1cefsF3OW5Xgcrh8LAYaOFvXSNz7nkqNhcdLQD9/dbGOZsg7FbseOlP6wy2tafbIiIrXIiIgIiICIiAiIgIiICIiAiIgIiICIiAiKx5J2CDHLL0aoriTypBZasMSiRFcCrCy1M8JU8JRpKEYx2VpiHZT/B9FTwU0naD4I7J4DeyneCngpo2geA3sFXwG9lO8FPBTQg+COyqIR2U3wvRPCTRtFaylnjJCyeEqiNTpDLFKeCs4II2UdrFkYCDspQyoiICIiAiIgIiICIiAiIgIiICIiAiIgKlIiCmlU0oigNKppRESaVTSiIGlNKIpDSmlEQNKaUREK6U0hEQVACuAREFUREBERAREQEREBER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floridascreativecoast.com/images/iStock_000012591574Medium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5228017"/>
            <a:ext cx="7112538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static.ddmcdn.com/gif/sperm-can-be-superfood-130604-6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18" y="967615"/>
            <a:ext cx="111390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nceantonucci.com/wp-content/uploads/2013/07/brai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09868"/>
            <a:ext cx="1137732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static1.wikia.nocookie.net/__cb20130405092653/smurfs/images/a/a9/Movie_Smurfet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283" y="4151959"/>
            <a:ext cx="923643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</TotalTime>
  <Words>75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Integral</vt:lpstr>
      <vt:lpstr>Practice Quiz: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MattGeo</dc:creator>
  <cp:lastModifiedBy>Robles, Sarah (srobles@psusd.us)</cp:lastModifiedBy>
  <cp:revision>8</cp:revision>
  <dcterms:created xsi:type="dcterms:W3CDTF">2014-01-31T03:49:22Z</dcterms:created>
  <dcterms:modified xsi:type="dcterms:W3CDTF">2014-01-31T17:18:12Z</dcterms:modified>
</cp:coreProperties>
</file>