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1A80-ED34-43DC-BF8C-53652D1BAF06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D7CE-BAFF-4C91-B03F-620B230C6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1A80-ED34-43DC-BF8C-53652D1BAF06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D7CE-BAFF-4C91-B03F-620B230C6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1A80-ED34-43DC-BF8C-53652D1BAF06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D7CE-BAFF-4C91-B03F-620B230C6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1A80-ED34-43DC-BF8C-53652D1BAF06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D7CE-BAFF-4C91-B03F-620B230C6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1A80-ED34-43DC-BF8C-53652D1BAF06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D7CE-BAFF-4C91-B03F-620B230C6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1A80-ED34-43DC-BF8C-53652D1BAF06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D7CE-BAFF-4C91-B03F-620B230C6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1A80-ED34-43DC-BF8C-53652D1BAF06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D7CE-BAFF-4C91-B03F-620B230C6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1A80-ED34-43DC-BF8C-53652D1BAF06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D7CE-BAFF-4C91-B03F-620B230C6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1A80-ED34-43DC-BF8C-53652D1BAF06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D7CE-BAFF-4C91-B03F-620B230C6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1A80-ED34-43DC-BF8C-53652D1BAF06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D7CE-BAFF-4C91-B03F-620B230C6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1A80-ED34-43DC-BF8C-53652D1BAF06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D7CE-BAFF-4C91-B03F-620B230C6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01A80-ED34-43DC-BF8C-53652D1BAF06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3D7CE-BAFF-4C91-B03F-620B230C6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905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Chlorophyll Lab</a:t>
            </a:r>
            <a:endParaRPr lang="en-US" sz="6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lvl="1" algn="l"/>
            <a:r>
              <a:rPr lang="en-US" sz="3000" b="1" dirty="0" smtClean="0">
                <a:solidFill>
                  <a:schemeClr val="tx1"/>
                </a:solidFill>
              </a:rPr>
              <a:t>On page 27: </a:t>
            </a:r>
            <a:r>
              <a:rPr lang="en-US" sz="3000" dirty="0" smtClean="0">
                <a:solidFill>
                  <a:schemeClr val="tx1"/>
                </a:solidFill>
              </a:rPr>
              <a:t>Write the standard (</a:t>
            </a:r>
            <a:r>
              <a:rPr lang="en-US" sz="3000" i="1" dirty="0" smtClean="0">
                <a:solidFill>
                  <a:schemeClr val="tx1"/>
                </a:solidFill>
              </a:rPr>
              <a:t>Usable energy is captured from sunlight (by chlorophyll) inside the chloroplasts and stored through the synthesis of sugar from CO2).</a:t>
            </a:r>
            <a:endParaRPr lang="en-US" sz="3000" b="1" i="1" dirty="0" smtClean="0">
              <a:solidFill>
                <a:schemeClr val="tx1"/>
              </a:solidFill>
            </a:endParaRPr>
          </a:p>
          <a:p>
            <a:pPr lvl="1" algn="l"/>
            <a:r>
              <a:rPr lang="en-US" sz="3000" b="1" dirty="0" smtClean="0">
                <a:solidFill>
                  <a:schemeClr val="tx1"/>
                </a:solidFill>
              </a:rPr>
              <a:t>1. Hypothesis</a:t>
            </a:r>
            <a:r>
              <a:rPr lang="en-US" sz="3000" dirty="0">
                <a:solidFill>
                  <a:schemeClr val="tx1"/>
                </a:solidFill>
              </a:rPr>
              <a:t>:  If the alcohol releases chlorophyll from the leaves, the alcohol will turn ________________.</a:t>
            </a:r>
          </a:p>
          <a:p>
            <a:pPr lvl="1" algn="l"/>
            <a:r>
              <a:rPr lang="en-US" sz="3000" dirty="0" smtClean="0">
                <a:solidFill>
                  <a:schemeClr val="tx1"/>
                </a:solidFill>
              </a:rPr>
              <a:t>	a.  What </a:t>
            </a:r>
            <a:r>
              <a:rPr lang="en-US" sz="3000" dirty="0">
                <a:solidFill>
                  <a:schemeClr val="tx1"/>
                </a:solidFill>
              </a:rPr>
              <a:t>is the purpose of photosynthesis?</a:t>
            </a:r>
          </a:p>
          <a:p>
            <a:pPr lvl="2" algn="l"/>
            <a:r>
              <a:rPr lang="en-US" sz="3000" dirty="0" smtClean="0">
                <a:solidFill>
                  <a:schemeClr val="tx1"/>
                </a:solidFill>
              </a:rPr>
              <a:t>b.  What </a:t>
            </a:r>
            <a:r>
              <a:rPr lang="en-US" sz="3000" dirty="0">
                <a:solidFill>
                  <a:schemeClr val="tx1"/>
                </a:solidFill>
              </a:rPr>
              <a:t>is the main product of photosynthesis?</a:t>
            </a:r>
          </a:p>
          <a:p>
            <a:pPr lvl="1" algn="l"/>
            <a:r>
              <a:rPr lang="en-US" sz="3000" dirty="0" smtClean="0">
                <a:solidFill>
                  <a:schemeClr val="tx1"/>
                </a:solidFill>
              </a:rPr>
              <a:t>	c. What </a:t>
            </a:r>
            <a:r>
              <a:rPr lang="en-US" sz="3000" dirty="0">
                <a:solidFill>
                  <a:schemeClr val="tx1"/>
                </a:solidFill>
              </a:rPr>
              <a:t>is the main “waste” product of photosynthesis?</a:t>
            </a:r>
          </a:p>
          <a:p>
            <a:pPr lvl="1" algn="l"/>
            <a:r>
              <a:rPr lang="en-US" sz="3000" dirty="0" smtClean="0">
                <a:solidFill>
                  <a:schemeClr val="tx1"/>
                </a:solidFill>
              </a:rPr>
              <a:t>2. </a:t>
            </a:r>
            <a:r>
              <a:rPr lang="en-US" sz="3000" b="1" dirty="0" smtClean="0">
                <a:solidFill>
                  <a:schemeClr val="tx1"/>
                </a:solidFill>
              </a:rPr>
              <a:t>Results</a:t>
            </a:r>
            <a:r>
              <a:rPr lang="en-US" sz="3000" dirty="0">
                <a:solidFill>
                  <a:schemeClr val="tx1"/>
                </a:solidFill>
              </a:rPr>
              <a:t>:</a:t>
            </a:r>
          </a:p>
          <a:p>
            <a:pPr lvl="1" algn="l"/>
            <a:r>
              <a:rPr lang="en-US" sz="3000" dirty="0" smtClean="0">
                <a:solidFill>
                  <a:schemeClr val="tx1"/>
                </a:solidFill>
              </a:rPr>
              <a:t>3. </a:t>
            </a:r>
            <a:r>
              <a:rPr lang="en-US" sz="3000" b="1" dirty="0" smtClean="0">
                <a:solidFill>
                  <a:schemeClr val="tx1"/>
                </a:solidFill>
              </a:rPr>
              <a:t>Conclusion </a:t>
            </a:r>
            <a:r>
              <a:rPr lang="en-US" sz="3000" b="1" dirty="0">
                <a:solidFill>
                  <a:schemeClr val="tx1"/>
                </a:solidFill>
              </a:rPr>
              <a:t>Statement</a:t>
            </a:r>
            <a:r>
              <a:rPr lang="en-US" sz="3000" dirty="0">
                <a:solidFill>
                  <a:schemeClr val="tx1"/>
                </a:solidFill>
              </a:rPr>
              <a:t>:</a:t>
            </a:r>
          </a:p>
          <a:p>
            <a:pPr algn="l"/>
            <a:endParaRPr lang="en-US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Chlorophyll Lab</vt:lpstr>
    </vt:vector>
  </TitlesOfParts>
  <Company>Palm Springs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Chlorophyll Lab</dc:title>
  <dc:creator>sarah robles</dc:creator>
  <cp:lastModifiedBy>sarah robles</cp:lastModifiedBy>
  <cp:revision>2</cp:revision>
  <dcterms:created xsi:type="dcterms:W3CDTF">2012-11-14T22:18:28Z</dcterms:created>
  <dcterms:modified xsi:type="dcterms:W3CDTF">2012-11-16T22:32:57Z</dcterms:modified>
</cp:coreProperties>
</file>