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34" r:id="rId2"/>
    <p:sldId id="335" r:id="rId3"/>
    <p:sldId id="336" r:id="rId4"/>
    <p:sldId id="351" r:id="rId5"/>
    <p:sldId id="337" r:id="rId6"/>
    <p:sldId id="352" r:id="rId7"/>
    <p:sldId id="339" r:id="rId8"/>
    <p:sldId id="379" r:id="rId9"/>
    <p:sldId id="353" r:id="rId10"/>
    <p:sldId id="338" r:id="rId11"/>
    <p:sldId id="354" r:id="rId12"/>
    <p:sldId id="340" r:id="rId13"/>
    <p:sldId id="355" r:id="rId14"/>
    <p:sldId id="342" r:id="rId15"/>
    <p:sldId id="356" r:id="rId16"/>
    <p:sldId id="349" r:id="rId17"/>
    <p:sldId id="350" r:id="rId18"/>
    <p:sldId id="343" r:id="rId19"/>
    <p:sldId id="357" r:id="rId20"/>
    <p:sldId id="345" r:id="rId21"/>
    <p:sldId id="358" r:id="rId22"/>
    <p:sldId id="344" r:id="rId23"/>
    <p:sldId id="359" r:id="rId24"/>
    <p:sldId id="388" r:id="rId25"/>
    <p:sldId id="389" r:id="rId26"/>
    <p:sldId id="346" r:id="rId27"/>
  </p:sldIdLst>
  <p:sldSz cx="9144000" cy="6858000" type="screen4x3"/>
  <p:notesSz cx="6858000" cy="9144000"/>
  <p:defaultTextStyle>
    <a:lvl1pPr>
      <a:defRPr sz="2400">
        <a:latin typeface="Copperplate Gothic Light"/>
        <a:ea typeface="Copperplate Gothic Light"/>
        <a:cs typeface="Copperplate Gothic Light"/>
        <a:sym typeface="Copperplate Gothic Light"/>
      </a:defRPr>
    </a:lvl1pPr>
    <a:lvl2pPr indent="457200">
      <a:defRPr sz="2400">
        <a:latin typeface="Copperplate Gothic Light"/>
        <a:ea typeface="Copperplate Gothic Light"/>
        <a:cs typeface="Copperplate Gothic Light"/>
        <a:sym typeface="Copperplate Gothic Light"/>
      </a:defRPr>
    </a:lvl2pPr>
    <a:lvl3pPr indent="914400">
      <a:defRPr sz="2400">
        <a:latin typeface="Copperplate Gothic Light"/>
        <a:ea typeface="Copperplate Gothic Light"/>
        <a:cs typeface="Copperplate Gothic Light"/>
        <a:sym typeface="Copperplate Gothic Light"/>
      </a:defRPr>
    </a:lvl3pPr>
    <a:lvl4pPr indent="1371600">
      <a:defRPr sz="2400">
        <a:latin typeface="Copperplate Gothic Light"/>
        <a:ea typeface="Copperplate Gothic Light"/>
        <a:cs typeface="Copperplate Gothic Light"/>
        <a:sym typeface="Copperplate Gothic Light"/>
      </a:defRPr>
    </a:lvl4pPr>
    <a:lvl5pPr indent="1828800">
      <a:defRPr sz="2400">
        <a:latin typeface="Copperplate Gothic Light"/>
        <a:ea typeface="Copperplate Gothic Light"/>
        <a:cs typeface="Copperplate Gothic Light"/>
        <a:sym typeface="Copperplate Gothic Light"/>
      </a:defRPr>
    </a:lvl5pPr>
    <a:lvl6pPr indent="2286000">
      <a:defRPr sz="2400">
        <a:latin typeface="Copperplate Gothic Light"/>
        <a:ea typeface="Copperplate Gothic Light"/>
        <a:cs typeface="Copperplate Gothic Light"/>
        <a:sym typeface="Copperplate Gothic Light"/>
      </a:defRPr>
    </a:lvl6pPr>
    <a:lvl7pPr indent="2743200">
      <a:defRPr sz="2400">
        <a:latin typeface="Copperplate Gothic Light"/>
        <a:ea typeface="Copperplate Gothic Light"/>
        <a:cs typeface="Copperplate Gothic Light"/>
        <a:sym typeface="Copperplate Gothic Light"/>
      </a:defRPr>
    </a:lvl7pPr>
    <a:lvl8pPr indent="3200400">
      <a:defRPr sz="2400">
        <a:latin typeface="Copperplate Gothic Light"/>
        <a:ea typeface="Copperplate Gothic Light"/>
        <a:cs typeface="Copperplate Gothic Light"/>
        <a:sym typeface="Copperplate Gothic Light"/>
      </a:defRPr>
    </a:lvl8pPr>
    <a:lvl9pPr indent="3657600">
      <a:defRPr sz="2400">
        <a:latin typeface="Copperplate Gothic Light"/>
        <a:ea typeface="Copperplate Gothic Light"/>
        <a:cs typeface="Copperplate Gothic Light"/>
        <a:sym typeface="Copperplate Gothic Ligh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opperplate Gothic Light"/>
          <a:ea typeface="Copperplate Gothic Light"/>
          <a:cs typeface="Copperplate Gothic Light"/>
        </a:font>
        <a:srgbClr val="000000"/>
      </a:tcTxStyle>
      <a:tcStyle>
        <a:tcBdr>
          <a:left>
            <a:ln w="12700" cap="flat">
              <a:solidFill>
                <a:srgbClr val="CAAF8B"/>
              </a:solidFill>
              <a:prstDash val="solid"/>
              <a:bevel/>
            </a:ln>
          </a:left>
          <a:right>
            <a:ln w="12700" cap="flat">
              <a:solidFill>
                <a:srgbClr val="CAAF8B"/>
              </a:solidFill>
              <a:prstDash val="solid"/>
              <a:bevel/>
            </a:ln>
          </a:right>
          <a:top>
            <a:ln w="12700" cap="flat">
              <a:solidFill>
                <a:srgbClr val="CAAF8B"/>
              </a:solidFill>
              <a:prstDash val="solid"/>
              <a:bevel/>
            </a:ln>
          </a:top>
          <a:bottom>
            <a:ln w="12700" cap="flat">
              <a:solidFill>
                <a:srgbClr val="CAAF8B"/>
              </a:solidFill>
              <a:prstDash val="solid"/>
              <a:bevel/>
            </a:ln>
          </a:bottom>
          <a:insideH>
            <a:ln w="12700" cap="flat">
              <a:solidFill>
                <a:srgbClr val="CAAF8B"/>
              </a:solidFill>
              <a:prstDash val="solid"/>
              <a:bevel/>
            </a:ln>
          </a:insideH>
          <a:insideV>
            <a:ln w="12700" cap="flat">
              <a:solidFill>
                <a:srgbClr val="CAAF8B"/>
              </a:solidFill>
              <a:prstDash val="solid"/>
              <a:bevel/>
            </a:ln>
          </a:insideV>
        </a:tcBdr>
        <a:fill>
          <a:solidFill>
            <a:srgbClr val="DBDBD8"/>
          </a:solidFill>
        </a:fill>
      </a:tcStyle>
    </a:wholeTbl>
    <a:band2H>
      <a:tcTxStyle/>
      <a:tcStyle>
        <a:tcBdr/>
        <a:fill>
          <a:solidFill>
            <a:srgbClr val="EEEEEC"/>
          </a:solidFill>
        </a:fill>
      </a:tcStyle>
    </a:band2H>
    <a:firstCol>
      <a:tcTxStyle b="on" i="on">
        <a:font>
          <a:latin typeface="Copperplate Gothic Light"/>
          <a:ea typeface="Copperplate Gothic Light"/>
          <a:cs typeface="Copperplate Gothic Light"/>
        </a:font>
        <a:srgbClr val="CAAF8B"/>
      </a:tcTxStyle>
      <a:tcStyle>
        <a:tcBdr>
          <a:left>
            <a:ln w="12700" cap="flat">
              <a:solidFill>
                <a:srgbClr val="CAAF8B"/>
              </a:solidFill>
              <a:prstDash val="solid"/>
              <a:bevel/>
            </a:ln>
          </a:left>
          <a:right>
            <a:ln w="12700" cap="flat">
              <a:solidFill>
                <a:srgbClr val="CAAF8B"/>
              </a:solidFill>
              <a:prstDash val="solid"/>
              <a:bevel/>
            </a:ln>
          </a:right>
          <a:top>
            <a:ln w="12700" cap="flat">
              <a:solidFill>
                <a:srgbClr val="CAAF8B"/>
              </a:solidFill>
              <a:prstDash val="solid"/>
              <a:bevel/>
            </a:ln>
          </a:top>
          <a:bottom>
            <a:ln w="12700" cap="flat">
              <a:solidFill>
                <a:srgbClr val="CAAF8B"/>
              </a:solidFill>
              <a:prstDash val="solid"/>
              <a:bevel/>
            </a:ln>
          </a:bottom>
          <a:insideH>
            <a:ln w="12700" cap="flat">
              <a:solidFill>
                <a:srgbClr val="CAAF8B"/>
              </a:solidFill>
              <a:prstDash val="solid"/>
              <a:bevel/>
            </a:ln>
          </a:insideH>
          <a:insideV>
            <a:ln w="12700" cap="flat">
              <a:solidFill>
                <a:srgbClr val="CAAF8B"/>
              </a:solidFill>
              <a:prstDash val="solid"/>
              <a:bevel/>
            </a:ln>
          </a:insideV>
        </a:tcBdr>
        <a:fill>
          <a:solidFill>
            <a:srgbClr val="909082"/>
          </a:solidFill>
        </a:fill>
      </a:tcStyle>
    </a:firstCol>
    <a:lastRow>
      <a:tcTxStyle b="on" i="on">
        <a:font>
          <a:latin typeface="Copperplate Gothic Light"/>
          <a:ea typeface="Copperplate Gothic Light"/>
          <a:cs typeface="Copperplate Gothic Light"/>
        </a:font>
        <a:srgbClr val="CAAF8B"/>
      </a:tcTxStyle>
      <a:tcStyle>
        <a:tcBdr>
          <a:left>
            <a:ln w="12700" cap="flat">
              <a:solidFill>
                <a:srgbClr val="CAAF8B"/>
              </a:solidFill>
              <a:prstDash val="solid"/>
              <a:bevel/>
            </a:ln>
          </a:left>
          <a:right>
            <a:ln w="12700" cap="flat">
              <a:solidFill>
                <a:srgbClr val="CAAF8B"/>
              </a:solidFill>
              <a:prstDash val="solid"/>
              <a:bevel/>
            </a:ln>
          </a:right>
          <a:top>
            <a:ln w="38100" cap="flat">
              <a:solidFill>
                <a:srgbClr val="CAAF8B"/>
              </a:solidFill>
              <a:prstDash val="solid"/>
              <a:bevel/>
            </a:ln>
          </a:top>
          <a:bottom>
            <a:ln w="12700" cap="flat">
              <a:solidFill>
                <a:srgbClr val="CAAF8B"/>
              </a:solidFill>
              <a:prstDash val="solid"/>
              <a:bevel/>
            </a:ln>
          </a:bottom>
          <a:insideH>
            <a:ln w="12700" cap="flat">
              <a:solidFill>
                <a:srgbClr val="CAAF8B"/>
              </a:solidFill>
              <a:prstDash val="solid"/>
              <a:bevel/>
            </a:ln>
          </a:insideH>
          <a:insideV>
            <a:ln w="12700" cap="flat">
              <a:solidFill>
                <a:srgbClr val="CAAF8B"/>
              </a:solidFill>
              <a:prstDash val="solid"/>
              <a:bevel/>
            </a:ln>
          </a:insideV>
        </a:tcBdr>
        <a:fill>
          <a:solidFill>
            <a:srgbClr val="909082"/>
          </a:solidFill>
        </a:fill>
      </a:tcStyle>
    </a:lastRow>
    <a:firstRow>
      <a:tcTxStyle b="on" i="on">
        <a:font>
          <a:latin typeface="Copperplate Gothic Light"/>
          <a:ea typeface="Copperplate Gothic Light"/>
          <a:cs typeface="Copperplate Gothic Light"/>
        </a:font>
        <a:srgbClr val="CAAF8B"/>
      </a:tcTxStyle>
      <a:tcStyle>
        <a:tcBdr>
          <a:left>
            <a:ln w="12700" cap="flat">
              <a:solidFill>
                <a:srgbClr val="CAAF8B"/>
              </a:solidFill>
              <a:prstDash val="solid"/>
              <a:bevel/>
            </a:ln>
          </a:left>
          <a:right>
            <a:ln w="12700" cap="flat">
              <a:solidFill>
                <a:srgbClr val="CAAF8B"/>
              </a:solidFill>
              <a:prstDash val="solid"/>
              <a:bevel/>
            </a:ln>
          </a:right>
          <a:top>
            <a:ln w="12700" cap="flat">
              <a:solidFill>
                <a:srgbClr val="CAAF8B"/>
              </a:solidFill>
              <a:prstDash val="solid"/>
              <a:bevel/>
            </a:ln>
          </a:top>
          <a:bottom>
            <a:ln w="38100" cap="flat">
              <a:solidFill>
                <a:srgbClr val="CAAF8B"/>
              </a:solidFill>
              <a:prstDash val="solid"/>
              <a:bevel/>
            </a:ln>
          </a:bottom>
          <a:insideH>
            <a:ln w="12700" cap="flat">
              <a:solidFill>
                <a:srgbClr val="CAAF8B"/>
              </a:solidFill>
              <a:prstDash val="solid"/>
              <a:bevel/>
            </a:ln>
          </a:insideH>
          <a:insideV>
            <a:ln w="12700" cap="flat">
              <a:solidFill>
                <a:srgbClr val="CAAF8B"/>
              </a:solidFill>
              <a:prstDash val="solid"/>
              <a:bevel/>
            </a:ln>
          </a:insideV>
        </a:tcBdr>
        <a:fill>
          <a:solidFill>
            <a:srgbClr val="909082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pperplate Gothic Light"/>
          <a:ea typeface="Copperplate Gothic Light"/>
          <a:cs typeface="Copperplate Gothic Light"/>
        </a:font>
        <a:srgbClr val="000000"/>
      </a:tcTxStyle>
      <a:tcStyle>
        <a:tcBdr>
          <a:left>
            <a:ln w="12700" cap="flat">
              <a:solidFill>
                <a:srgbClr val="CAAF8B"/>
              </a:solidFill>
              <a:prstDash val="solid"/>
              <a:bevel/>
            </a:ln>
          </a:left>
          <a:right>
            <a:ln w="12700" cap="flat">
              <a:solidFill>
                <a:srgbClr val="CAAF8B"/>
              </a:solidFill>
              <a:prstDash val="solid"/>
              <a:bevel/>
            </a:ln>
          </a:right>
          <a:top>
            <a:ln w="12700" cap="flat">
              <a:solidFill>
                <a:srgbClr val="CAAF8B"/>
              </a:solidFill>
              <a:prstDash val="solid"/>
              <a:bevel/>
            </a:ln>
          </a:top>
          <a:bottom>
            <a:ln w="12700" cap="flat">
              <a:solidFill>
                <a:srgbClr val="CAAF8B"/>
              </a:solidFill>
              <a:prstDash val="solid"/>
              <a:bevel/>
            </a:ln>
          </a:bottom>
          <a:insideH>
            <a:ln w="12700" cap="flat">
              <a:solidFill>
                <a:srgbClr val="CAAF8B"/>
              </a:solidFill>
              <a:prstDash val="solid"/>
              <a:bevel/>
            </a:ln>
          </a:insideH>
          <a:insideV>
            <a:ln w="12700" cap="flat">
              <a:solidFill>
                <a:srgbClr val="CAAF8B"/>
              </a:solidFill>
              <a:prstDash val="solid"/>
              <a:bevel/>
            </a:ln>
          </a:insideV>
        </a:tcBdr>
        <a:fill>
          <a:solidFill>
            <a:srgbClr val="F4EFEA"/>
          </a:solidFill>
        </a:fill>
      </a:tcStyle>
    </a:wholeTbl>
    <a:band2H>
      <a:tcTxStyle/>
      <a:tcStyle>
        <a:tcBdr/>
        <a:fill>
          <a:solidFill>
            <a:srgbClr val="F9F7F5"/>
          </a:solidFill>
        </a:fill>
      </a:tcStyle>
    </a:band2H>
    <a:firstCol>
      <a:tcTxStyle b="on" i="on">
        <a:font>
          <a:latin typeface="Copperplate Gothic Light"/>
          <a:ea typeface="Copperplate Gothic Light"/>
          <a:cs typeface="Copperplate Gothic Light"/>
        </a:font>
        <a:srgbClr val="CAAF8B"/>
      </a:tcTxStyle>
      <a:tcStyle>
        <a:tcBdr>
          <a:left>
            <a:ln w="12700" cap="flat">
              <a:solidFill>
                <a:srgbClr val="CAAF8B"/>
              </a:solidFill>
              <a:prstDash val="solid"/>
              <a:bevel/>
            </a:ln>
          </a:left>
          <a:right>
            <a:ln w="12700" cap="flat">
              <a:solidFill>
                <a:srgbClr val="CAAF8B"/>
              </a:solidFill>
              <a:prstDash val="solid"/>
              <a:bevel/>
            </a:ln>
          </a:right>
          <a:top>
            <a:ln w="12700" cap="flat">
              <a:solidFill>
                <a:srgbClr val="CAAF8B"/>
              </a:solidFill>
              <a:prstDash val="solid"/>
              <a:bevel/>
            </a:ln>
          </a:top>
          <a:bottom>
            <a:ln w="12700" cap="flat">
              <a:solidFill>
                <a:srgbClr val="CAAF8B"/>
              </a:solidFill>
              <a:prstDash val="solid"/>
              <a:bevel/>
            </a:ln>
          </a:bottom>
          <a:insideH>
            <a:ln w="12700" cap="flat">
              <a:solidFill>
                <a:srgbClr val="CAAF8B"/>
              </a:solidFill>
              <a:prstDash val="solid"/>
              <a:bevel/>
            </a:ln>
          </a:insideH>
          <a:insideV>
            <a:ln w="12700" cap="flat">
              <a:solidFill>
                <a:srgbClr val="CAAF8B"/>
              </a:solidFill>
              <a:prstDash val="solid"/>
              <a:bevel/>
            </a:ln>
          </a:insideV>
        </a:tcBdr>
        <a:fill>
          <a:solidFill>
            <a:srgbClr val="E1D4C4"/>
          </a:solidFill>
        </a:fill>
      </a:tcStyle>
    </a:firstCol>
    <a:lastRow>
      <a:tcTxStyle b="on" i="on">
        <a:font>
          <a:latin typeface="Copperplate Gothic Light"/>
          <a:ea typeface="Copperplate Gothic Light"/>
          <a:cs typeface="Copperplate Gothic Light"/>
        </a:font>
        <a:srgbClr val="CAAF8B"/>
      </a:tcTxStyle>
      <a:tcStyle>
        <a:tcBdr>
          <a:left>
            <a:ln w="12700" cap="flat">
              <a:solidFill>
                <a:srgbClr val="CAAF8B"/>
              </a:solidFill>
              <a:prstDash val="solid"/>
              <a:bevel/>
            </a:ln>
          </a:left>
          <a:right>
            <a:ln w="12700" cap="flat">
              <a:solidFill>
                <a:srgbClr val="CAAF8B"/>
              </a:solidFill>
              <a:prstDash val="solid"/>
              <a:bevel/>
            </a:ln>
          </a:right>
          <a:top>
            <a:ln w="38100" cap="flat">
              <a:solidFill>
                <a:srgbClr val="CAAF8B"/>
              </a:solidFill>
              <a:prstDash val="solid"/>
              <a:bevel/>
            </a:ln>
          </a:top>
          <a:bottom>
            <a:ln w="12700" cap="flat">
              <a:solidFill>
                <a:srgbClr val="CAAF8B"/>
              </a:solidFill>
              <a:prstDash val="solid"/>
              <a:bevel/>
            </a:ln>
          </a:bottom>
          <a:insideH>
            <a:ln w="12700" cap="flat">
              <a:solidFill>
                <a:srgbClr val="CAAF8B"/>
              </a:solidFill>
              <a:prstDash val="solid"/>
              <a:bevel/>
            </a:ln>
          </a:insideH>
          <a:insideV>
            <a:ln w="12700" cap="flat">
              <a:solidFill>
                <a:srgbClr val="CAAF8B"/>
              </a:solidFill>
              <a:prstDash val="solid"/>
              <a:bevel/>
            </a:ln>
          </a:insideV>
        </a:tcBdr>
        <a:fill>
          <a:solidFill>
            <a:srgbClr val="E1D4C4"/>
          </a:solidFill>
        </a:fill>
      </a:tcStyle>
    </a:lastRow>
    <a:firstRow>
      <a:tcTxStyle b="on" i="on">
        <a:font>
          <a:latin typeface="Copperplate Gothic Light"/>
          <a:ea typeface="Copperplate Gothic Light"/>
          <a:cs typeface="Copperplate Gothic Light"/>
        </a:font>
        <a:srgbClr val="CAAF8B"/>
      </a:tcTxStyle>
      <a:tcStyle>
        <a:tcBdr>
          <a:left>
            <a:ln w="12700" cap="flat">
              <a:solidFill>
                <a:srgbClr val="CAAF8B"/>
              </a:solidFill>
              <a:prstDash val="solid"/>
              <a:bevel/>
            </a:ln>
          </a:left>
          <a:right>
            <a:ln w="12700" cap="flat">
              <a:solidFill>
                <a:srgbClr val="CAAF8B"/>
              </a:solidFill>
              <a:prstDash val="solid"/>
              <a:bevel/>
            </a:ln>
          </a:right>
          <a:top>
            <a:ln w="12700" cap="flat">
              <a:solidFill>
                <a:srgbClr val="CAAF8B"/>
              </a:solidFill>
              <a:prstDash val="solid"/>
              <a:bevel/>
            </a:ln>
          </a:top>
          <a:bottom>
            <a:ln w="38100" cap="flat">
              <a:solidFill>
                <a:srgbClr val="CAAF8B"/>
              </a:solidFill>
              <a:prstDash val="solid"/>
              <a:bevel/>
            </a:ln>
          </a:bottom>
          <a:insideH>
            <a:ln w="12700" cap="flat">
              <a:solidFill>
                <a:srgbClr val="CAAF8B"/>
              </a:solidFill>
              <a:prstDash val="solid"/>
              <a:bevel/>
            </a:ln>
          </a:insideH>
          <a:insideV>
            <a:ln w="12700" cap="flat">
              <a:solidFill>
                <a:srgbClr val="CAAF8B"/>
              </a:solidFill>
              <a:prstDash val="solid"/>
              <a:bevel/>
            </a:ln>
          </a:insideV>
        </a:tcBdr>
        <a:fill>
          <a:solidFill>
            <a:srgbClr val="E1D4C4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pperplate Gothic Light"/>
          <a:ea typeface="Copperplate Gothic Light"/>
          <a:cs typeface="Copperplate Gothic Light"/>
        </a:font>
        <a:srgbClr val="000000"/>
      </a:tcTxStyle>
      <a:tcStyle>
        <a:tcBdr>
          <a:left>
            <a:ln w="12700" cap="flat">
              <a:solidFill>
                <a:srgbClr val="CAAF8B"/>
              </a:solidFill>
              <a:prstDash val="solid"/>
              <a:bevel/>
            </a:ln>
          </a:left>
          <a:right>
            <a:ln w="12700" cap="flat">
              <a:solidFill>
                <a:srgbClr val="CAAF8B"/>
              </a:solidFill>
              <a:prstDash val="solid"/>
              <a:bevel/>
            </a:ln>
          </a:right>
          <a:top>
            <a:ln w="12700" cap="flat">
              <a:solidFill>
                <a:srgbClr val="CAAF8B"/>
              </a:solidFill>
              <a:prstDash val="solid"/>
              <a:bevel/>
            </a:ln>
          </a:top>
          <a:bottom>
            <a:ln w="12700" cap="flat">
              <a:solidFill>
                <a:srgbClr val="CAAF8B"/>
              </a:solidFill>
              <a:prstDash val="solid"/>
              <a:bevel/>
            </a:ln>
          </a:bottom>
          <a:insideH>
            <a:ln w="12700" cap="flat">
              <a:solidFill>
                <a:srgbClr val="CAAF8B"/>
              </a:solidFill>
              <a:prstDash val="solid"/>
              <a:bevel/>
            </a:ln>
          </a:insideH>
          <a:insideV>
            <a:ln w="12700" cap="flat">
              <a:solidFill>
                <a:srgbClr val="CAAF8B"/>
              </a:solidFill>
              <a:prstDash val="solid"/>
              <a:bevel/>
            </a:ln>
          </a:insideV>
        </a:tcBdr>
        <a:fill>
          <a:solidFill>
            <a:srgbClr val="D4DBDD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n">
        <a:font>
          <a:latin typeface="Copperplate Gothic Light"/>
          <a:ea typeface="Copperplate Gothic Light"/>
          <a:cs typeface="Copperplate Gothic Light"/>
        </a:font>
        <a:srgbClr val="CAAF8B"/>
      </a:tcTxStyle>
      <a:tcStyle>
        <a:tcBdr>
          <a:left>
            <a:ln w="12700" cap="flat">
              <a:solidFill>
                <a:srgbClr val="CAAF8B"/>
              </a:solidFill>
              <a:prstDash val="solid"/>
              <a:bevel/>
            </a:ln>
          </a:left>
          <a:right>
            <a:ln w="12700" cap="flat">
              <a:solidFill>
                <a:srgbClr val="CAAF8B"/>
              </a:solidFill>
              <a:prstDash val="solid"/>
              <a:bevel/>
            </a:ln>
          </a:right>
          <a:top>
            <a:ln w="12700" cap="flat">
              <a:solidFill>
                <a:srgbClr val="CAAF8B"/>
              </a:solidFill>
              <a:prstDash val="solid"/>
              <a:bevel/>
            </a:ln>
          </a:top>
          <a:bottom>
            <a:ln w="12700" cap="flat">
              <a:solidFill>
                <a:srgbClr val="CAAF8B"/>
              </a:solidFill>
              <a:prstDash val="solid"/>
              <a:bevel/>
            </a:ln>
          </a:bottom>
          <a:insideH>
            <a:ln w="12700" cap="flat">
              <a:solidFill>
                <a:srgbClr val="CAAF8B"/>
              </a:solidFill>
              <a:prstDash val="solid"/>
              <a:bevel/>
            </a:ln>
          </a:insideH>
          <a:insideV>
            <a:ln w="12700" cap="flat">
              <a:solidFill>
                <a:srgbClr val="CAAF8B"/>
              </a:solidFill>
              <a:prstDash val="solid"/>
              <a:bevel/>
            </a:ln>
          </a:insideV>
        </a:tcBdr>
        <a:fill>
          <a:solidFill>
            <a:srgbClr val="738F98"/>
          </a:solidFill>
        </a:fill>
      </a:tcStyle>
    </a:firstCol>
    <a:lastRow>
      <a:tcTxStyle b="on" i="on">
        <a:font>
          <a:latin typeface="Copperplate Gothic Light"/>
          <a:ea typeface="Copperplate Gothic Light"/>
          <a:cs typeface="Copperplate Gothic Light"/>
        </a:font>
        <a:srgbClr val="CAAF8B"/>
      </a:tcTxStyle>
      <a:tcStyle>
        <a:tcBdr>
          <a:left>
            <a:ln w="12700" cap="flat">
              <a:solidFill>
                <a:srgbClr val="CAAF8B"/>
              </a:solidFill>
              <a:prstDash val="solid"/>
              <a:bevel/>
            </a:ln>
          </a:left>
          <a:right>
            <a:ln w="12700" cap="flat">
              <a:solidFill>
                <a:srgbClr val="CAAF8B"/>
              </a:solidFill>
              <a:prstDash val="solid"/>
              <a:bevel/>
            </a:ln>
          </a:right>
          <a:top>
            <a:ln w="38100" cap="flat">
              <a:solidFill>
                <a:srgbClr val="CAAF8B"/>
              </a:solidFill>
              <a:prstDash val="solid"/>
              <a:bevel/>
            </a:ln>
          </a:top>
          <a:bottom>
            <a:ln w="12700" cap="flat">
              <a:solidFill>
                <a:srgbClr val="CAAF8B"/>
              </a:solidFill>
              <a:prstDash val="solid"/>
              <a:bevel/>
            </a:ln>
          </a:bottom>
          <a:insideH>
            <a:ln w="12700" cap="flat">
              <a:solidFill>
                <a:srgbClr val="CAAF8B"/>
              </a:solidFill>
              <a:prstDash val="solid"/>
              <a:bevel/>
            </a:ln>
          </a:insideH>
          <a:insideV>
            <a:ln w="12700" cap="flat">
              <a:solidFill>
                <a:srgbClr val="CAAF8B"/>
              </a:solidFill>
              <a:prstDash val="solid"/>
              <a:bevel/>
            </a:ln>
          </a:insideV>
        </a:tcBdr>
        <a:fill>
          <a:solidFill>
            <a:srgbClr val="738F98"/>
          </a:solidFill>
        </a:fill>
      </a:tcStyle>
    </a:lastRow>
    <a:firstRow>
      <a:tcTxStyle b="on" i="on">
        <a:font>
          <a:latin typeface="Copperplate Gothic Light"/>
          <a:ea typeface="Copperplate Gothic Light"/>
          <a:cs typeface="Copperplate Gothic Light"/>
        </a:font>
        <a:srgbClr val="CAAF8B"/>
      </a:tcTxStyle>
      <a:tcStyle>
        <a:tcBdr>
          <a:left>
            <a:ln w="12700" cap="flat">
              <a:solidFill>
                <a:srgbClr val="CAAF8B"/>
              </a:solidFill>
              <a:prstDash val="solid"/>
              <a:bevel/>
            </a:ln>
          </a:left>
          <a:right>
            <a:ln w="12700" cap="flat">
              <a:solidFill>
                <a:srgbClr val="CAAF8B"/>
              </a:solidFill>
              <a:prstDash val="solid"/>
              <a:bevel/>
            </a:ln>
          </a:right>
          <a:top>
            <a:ln w="12700" cap="flat">
              <a:solidFill>
                <a:srgbClr val="CAAF8B"/>
              </a:solidFill>
              <a:prstDash val="solid"/>
              <a:bevel/>
            </a:ln>
          </a:top>
          <a:bottom>
            <a:ln w="38100" cap="flat">
              <a:solidFill>
                <a:srgbClr val="CAAF8B"/>
              </a:solidFill>
              <a:prstDash val="solid"/>
              <a:bevel/>
            </a:ln>
          </a:bottom>
          <a:insideH>
            <a:ln w="12700" cap="flat">
              <a:solidFill>
                <a:srgbClr val="CAAF8B"/>
              </a:solidFill>
              <a:prstDash val="solid"/>
              <a:bevel/>
            </a:ln>
          </a:insideH>
          <a:insideV>
            <a:ln w="12700" cap="flat">
              <a:solidFill>
                <a:srgbClr val="CAAF8B"/>
              </a:solidFill>
              <a:prstDash val="solid"/>
              <a:bevel/>
            </a:ln>
          </a:insideV>
        </a:tcBdr>
        <a:fill>
          <a:solidFill>
            <a:srgbClr val="738F98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pperplate Gothic Light"/>
          <a:ea typeface="Copperplate Gothic Light"/>
          <a:cs typeface="Copperplate Gothic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CAAF8B"/>
          </a:solidFill>
        </a:fill>
      </a:tcStyle>
    </a:band2H>
    <a:firstCol>
      <a:tcTxStyle b="on" i="on">
        <a:font>
          <a:latin typeface="Copperplate Gothic Light"/>
          <a:ea typeface="Copperplate Gothic Light"/>
          <a:cs typeface="Copperplate Gothic Light"/>
        </a:font>
        <a:srgbClr val="CAAF8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09082"/>
          </a:solidFill>
        </a:fill>
      </a:tcStyle>
    </a:firstCol>
    <a:lastRow>
      <a:tcTxStyle b="on" i="on">
        <a:font>
          <a:latin typeface="Copperplate Gothic Light"/>
          <a:ea typeface="Copperplate Gothic Light"/>
          <a:cs typeface="Copperplate Gothic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AAF8B"/>
          </a:solidFill>
        </a:fill>
      </a:tcStyle>
    </a:lastRow>
    <a:firstRow>
      <a:tcTxStyle b="on" i="on">
        <a:font>
          <a:latin typeface="Copperplate Gothic Light"/>
          <a:ea typeface="Copperplate Gothic Light"/>
          <a:cs typeface="Copperplate Gothic Light"/>
        </a:font>
        <a:srgbClr val="CAAF8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09082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pperplate Gothic Light"/>
          <a:ea typeface="Copperplate Gothic Light"/>
          <a:cs typeface="Copperplate Gothic Light"/>
        </a:font>
        <a:srgbClr val="000000"/>
      </a:tcTxStyle>
      <a:tcStyle>
        <a:tcBdr>
          <a:left>
            <a:ln w="12700" cap="flat">
              <a:solidFill>
                <a:srgbClr val="CAAF8B"/>
              </a:solidFill>
              <a:prstDash val="solid"/>
              <a:bevel/>
            </a:ln>
          </a:left>
          <a:right>
            <a:ln w="12700" cap="flat">
              <a:solidFill>
                <a:srgbClr val="CAAF8B"/>
              </a:solidFill>
              <a:prstDash val="solid"/>
              <a:bevel/>
            </a:ln>
          </a:right>
          <a:top>
            <a:ln w="12700" cap="flat">
              <a:solidFill>
                <a:srgbClr val="CAAF8B"/>
              </a:solidFill>
              <a:prstDash val="solid"/>
              <a:bevel/>
            </a:ln>
          </a:top>
          <a:bottom>
            <a:ln w="12700" cap="flat">
              <a:solidFill>
                <a:srgbClr val="CAAF8B"/>
              </a:solidFill>
              <a:prstDash val="solid"/>
              <a:bevel/>
            </a:ln>
          </a:bottom>
          <a:insideH>
            <a:ln w="12700" cap="flat">
              <a:solidFill>
                <a:srgbClr val="CAAF8B"/>
              </a:solidFill>
              <a:prstDash val="solid"/>
              <a:bevel/>
            </a:ln>
          </a:insideH>
          <a:insideV>
            <a:ln w="12700" cap="flat">
              <a:solidFill>
                <a:srgbClr val="CAAF8B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opperplate Gothic Light"/>
          <a:ea typeface="Copperplate Gothic Light"/>
          <a:cs typeface="Copperplate Gothic Light"/>
        </a:font>
        <a:srgbClr val="CAAF8B"/>
      </a:tcTxStyle>
      <a:tcStyle>
        <a:tcBdr>
          <a:left>
            <a:ln w="12700" cap="flat">
              <a:solidFill>
                <a:srgbClr val="CAAF8B"/>
              </a:solidFill>
              <a:prstDash val="solid"/>
              <a:bevel/>
            </a:ln>
          </a:left>
          <a:right>
            <a:ln w="12700" cap="flat">
              <a:solidFill>
                <a:srgbClr val="CAAF8B"/>
              </a:solidFill>
              <a:prstDash val="solid"/>
              <a:bevel/>
            </a:ln>
          </a:right>
          <a:top>
            <a:ln w="12700" cap="flat">
              <a:solidFill>
                <a:srgbClr val="CAAF8B"/>
              </a:solidFill>
              <a:prstDash val="solid"/>
              <a:bevel/>
            </a:ln>
          </a:top>
          <a:bottom>
            <a:ln w="12700" cap="flat">
              <a:solidFill>
                <a:srgbClr val="CAAF8B"/>
              </a:solidFill>
              <a:prstDash val="solid"/>
              <a:bevel/>
            </a:ln>
          </a:bottom>
          <a:insideH>
            <a:ln w="12700" cap="flat">
              <a:solidFill>
                <a:srgbClr val="CAAF8B"/>
              </a:solidFill>
              <a:prstDash val="solid"/>
              <a:bevel/>
            </a:ln>
          </a:insideH>
          <a:insideV>
            <a:ln w="12700" cap="flat">
              <a:solidFill>
                <a:srgbClr val="CAAF8B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opperplate Gothic Light"/>
          <a:ea typeface="Copperplate Gothic Light"/>
          <a:cs typeface="Copperplate Gothic Light"/>
        </a:font>
        <a:srgbClr val="CAAF8B"/>
      </a:tcTxStyle>
      <a:tcStyle>
        <a:tcBdr>
          <a:left>
            <a:ln w="12700" cap="flat">
              <a:solidFill>
                <a:srgbClr val="CAAF8B"/>
              </a:solidFill>
              <a:prstDash val="solid"/>
              <a:bevel/>
            </a:ln>
          </a:left>
          <a:right>
            <a:ln w="12700" cap="flat">
              <a:solidFill>
                <a:srgbClr val="CAAF8B"/>
              </a:solidFill>
              <a:prstDash val="solid"/>
              <a:bevel/>
            </a:ln>
          </a:right>
          <a:top>
            <a:ln w="38100" cap="flat">
              <a:solidFill>
                <a:srgbClr val="CAAF8B"/>
              </a:solidFill>
              <a:prstDash val="solid"/>
              <a:bevel/>
            </a:ln>
          </a:top>
          <a:bottom>
            <a:ln w="12700" cap="flat">
              <a:solidFill>
                <a:srgbClr val="CAAF8B"/>
              </a:solidFill>
              <a:prstDash val="solid"/>
              <a:bevel/>
            </a:ln>
          </a:bottom>
          <a:insideH>
            <a:ln w="12700" cap="flat">
              <a:solidFill>
                <a:srgbClr val="CAAF8B"/>
              </a:solidFill>
              <a:prstDash val="solid"/>
              <a:bevel/>
            </a:ln>
          </a:insideH>
          <a:insideV>
            <a:ln w="12700" cap="flat">
              <a:solidFill>
                <a:srgbClr val="CAAF8B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opperplate Gothic Light"/>
          <a:ea typeface="Copperplate Gothic Light"/>
          <a:cs typeface="Copperplate Gothic Light"/>
        </a:font>
        <a:srgbClr val="CAAF8B"/>
      </a:tcTxStyle>
      <a:tcStyle>
        <a:tcBdr>
          <a:left>
            <a:ln w="12700" cap="flat">
              <a:solidFill>
                <a:srgbClr val="CAAF8B"/>
              </a:solidFill>
              <a:prstDash val="solid"/>
              <a:bevel/>
            </a:ln>
          </a:left>
          <a:right>
            <a:ln w="12700" cap="flat">
              <a:solidFill>
                <a:srgbClr val="CAAF8B"/>
              </a:solidFill>
              <a:prstDash val="solid"/>
              <a:bevel/>
            </a:ln>
          </a:right>
          <a:top>
            <a:ln w="12700" cap="flat">
              <a:solidFill>
                <a:srgbClr val="CAAF8B"/>
              </a:solidFill>
              <a:prstDash val="solid"/>
              <a:bevel/>
            </a:ln>
          </a:top>
          <a:bottom>
            <a:ln w="38100" cap="flat">
              <a:solidFill>
                <a:srgbClr val="CAAF8B"/>
              </a:solidFill>
              <a:prstDash val="solid"/>
              <a:bevel/>
            </a:ln>
          </a:bottom>
          <a:insideH>
            <a:ln w="12700" cap="flat">
              <a:solidFill>
                <a:srgbClr val="CAAF8B"/>
              </a:solidFill>
              <a:prstDash val="solid"/>
              <a:bevel/>
            </a:ln>
          </a:insideH>
          <a:insideV>
            <a:ln w="12700" cap="flat">
              <a:solidFill>
                <a:srgbClr val="CAAF8B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opperplate Gothic Light"/>
          <a:ea typeface="Copperplate Gothic Light"/>
          <a:cs typeface="Copperplate Gothic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pperplate Gothic Light"/>
          <a:ea typeface="Copperplate Gothic Light"/>
          <a:cs typeface="Copperplate Gothic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opperplate Gothic Light"/>
          <a:ea typeface="Copperplate Gothic Light"/>
          <a:cs typeface="Copperplate Gothic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pperplate Gothic Light"/>
          <a:ea typeface="Copperplate Gothic Light"/>
          <a:cs typeface="Copperplate Gothic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30770527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Seasonal forests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9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Prairies</a:t>
            </a:r>
            <a:r>
              <a:rPr lang="en-US" baseline="0" dirty="0" smtClean="0"/>
              <a:t> or steppes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0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Slash and burn common because soil isn’t great because nutrients are tied</a:t>
            </a:r>
            <a:r>
              <a:rPr lang="en-US" baseline="0" dirty="0" smtClean="0"/>
              <a:t> up in the biomass.  Farming only good for a couple years and then have to move 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16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</a:t>
            </a:r>
            <a:r>
              <a:rPr lang="en-US" baseline="0" dirty="0" smtClean="0"/>
              <a:t> Taiga, Northern Coniferous Forest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7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pPr lvl="0">
              <a:defRPr sz="1800" cap="none"/>
            </a:pPr>
            <a:r>
              <a:rPr sz="4000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/>
            </a:pPr>
            <a:r>
              <a:rPr sz="20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/>
            </a:pPr>
            <a:r>
              <a:rPr sz="20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515100" y="0"/>
            <a:ext cx="19431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685800" y="609600"/>
            <a:ext cx="56769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ln w="12700">
            <a:miter lim="400000"/>
          </a:ln>
          <a:effectLst>
            <a:outerShdw blurRad="12700" dist="12698" dir="2700000" rotWithShape="0">
              <a:srgbClr val="777777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ln w="12700">
            <a:miter lim="400000"/>
          </a:ln>
          <a:effectLst>
            <a:outerShdw blurRad="12700" dist="12698" dir="2700000" rotWithShape="0">
              <a:srgbClr val="777777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26586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6" r:id="rId3"/>
    <p:sldLayoutId id="2147483657" r:id="rId4"/>
    <p:sldLayoutId id="2147483658" r:id="rId5"/>
    <p:sldLayoutId id="2147483659" r:id="rId6"/>
  </p:sldLayoutIdLst>
  <p:transition spd="med"/>
  <p:txStyles>
    <p:titleStyle>
      <a:lvl1pPr algn="ctr">
        <a:defRPr sz="4400">
          <a:latin typeface="Copperplate Gothic Light"/>
          <a:ea typeface="Copperplate Gothic Light"/>
          <a:cs typeface="Copperplate Gothic Light"/>
          <a:sym typeface="Copperplate Gothic Light"/>
        </a:defRPr>
      </a:lvl1pPr>
      <a:lvl2pPr algn="ctr">
        <a:defRPr sz="4400">
          <a:latin typeface="Copperplate Gothic Light"/>
          <a:ea typeface="Copperplate Gothic Light"/>
          <a:cs typeface="Copperplate Gothic Light"/>
          <a:sym typeface="Copperplate Gothic Light"/>
        </a:defRPr>
      </a:lvl2pPr>
      <a:lvl3pPr algn="ctr">
        <a:defRPr sz="4400">
          <a:latin typeface="Copperplate Gothic Light"/>
          <a:ea typeface="Copperplate Gothic Light"/>
          <a:cs typeface="Copperplate Gothic Light"/>
          <a:sym typeface="Copperplate Gothic Light"/>
        </a:defRPr>
      </a:lvl3pPr>
      <a:lvl4pPr algn="ctr">
        <a:defRPr sz="4400">
          <a:latin typeface="Copperplate Gothic Light"/>
          <a:ea typeface="Copperplate Gothic Light"/>
          <a:cs typeface="Copperplate Gothic Light"/>
          <a:sym typeface="Copperplate Gothic Light"/>
        </a:defRPr>
      </a:lvl4pPr>
      <a:lvl5pPr algn="ctr">
        <a:defRPr sz="4400">
          <a:latin typeface="Copperplate Gothic Light"/>
          <a:ea typeface="Copperplate Gothic Light"/>
          <a:cs typeface="Copperplate Gothic Light"/>
          <a:sym typeface="Copperplate Gothic Light"/>
        </a:defRPr>
      </a:lvl5pPr>
      <a:lvl6pPr indent="457200" algn="ctr">
        <a:defRPr sz="4400">
          <a:latin typeface="Copperplate Gothic Light"/>
          <a:ea typeface="Copperplate Gothic Light"/>
          <a:cs typeface="Copperplate Gothic Light"/>
          <a:sym typeface="Copperplate Gothic Light"/>
        </a:defRPr>
      </a:lvl6pPr>
      <a:lvl7pPr indent="914400" algn="ctr">
        <a:defRPr sz="4400">
          <a:latin typeface="Copperplate Gothic Light"/>
          <a:ea typeface="Copperplate Gothic Light"/>
          <a:cs typeface="Copperplate Gothic Light"/>
          <a:sym typeface="Copperplate Gothic Light"/>
        </a:defRPr>
      </a:lvl7pPr>
      <a:lvl8pPr indent="1371600" algn="ctr">
        <a:defRPr sz="4400">
          <a:latin typeface="Copperplate Gothic Light"/>
          <a:ea typeface="Copperplate Gothic Light"/>
          <a:cs typeface="Copperplate Gothic Light"/>
          <a:sym typeface="Copperplate Gothic Light"/>
        </a:defRPr>
      </a:lvl8pPr>
      <a:lvl9pPr indent="1828800" algn="ctr">
        <a:defRPr sz="4400">
          <a:latin typeface="Copperplate Gothic Light"/>
          <a:ea typeface="Copperplate Gothic Light"/>
          <a:cs typeface="Copperplate Gothic Light"/>
          <a:sym typeface="Copperplate Gothic Light"/>
        </a:defRPr>
      </a:lvl9pPr>
    </p:titleStyle>
    <p:bodyStyle>
      <a:lvl1pPr marL="342900" indent="-342900">
        <a:spcBef>
          <a:spcPts val="700"/>
        </a:spcBef>
        <a:buSzPct val="100000"/>
        <a:buFont typeface="Wingdings"/>
        <a:buChar char="▪"/>
        <a:defRPr sz="3200">
          <a:latin typeface="Copperplate Gothic Light"/>
          <a:ea typeface="Copperplate Gothic Light"/>
          <a:cs typeface="Copperplate Gothic Light"/>
          <a:sym typeface="Copperplate Gothic Light"/>
        </a:defRPr>
      </a:lvl1pPr>
      <a:lvl2pPr marL="783771" indent="-326571">
        <a:spcBef>
          <a:spcPts val="700"/>
        </a:spcBef>
        <a:buSzPct val="100000"/>
        <a:buFont typeface="Wingdings"/>
        <a:buChar char="▪"/>
        <a:defRPr sz="3200">
          <a:latin typeface="Copperplate Gothic Light"/>
          <a:ea typeface="Copperplate Gothic Light"/>
          <a:cs typeface="Copperplate Gothic Light"/>
          <a:sym typeface="Copperplate Gothic Light"/>
        </a:defRPr>
      </a:lvl2pPr>
      <a:lvl3pPr marL="1219200" indent="-304800">
        <a:spcBef>
          <a:spcPts val="700"/>
        </a:spcBef>
        <a:buSzPct val="100000"/>
        <a:buFont typeface="Wingdings"/>
        <a:buChar char="▪"/>
        <a:defRPr sz="3200">
          <a:latin typeface="Copperplate Gothic Light"/>
          <a:ea typeface="Copperplate Gothic Light"/>
          <a:cs typeface="Copperplate Gothic Light"/>
          <a:sym typeface="Copperplate Gothic Light"/>
        </a:defRPr>
      </a:lvl3pPr>
      <a:lvl4pPr marL="1737360" indent="-365760">
        <a:spcBef>
          <a:spcPts val="700"/>
        </a:spcBef>
        <a:buSzPct val="100000"/>
        <a:buFont typeface="Wingdings"/>
        <a:buChar char="▪"/>
        <a:defRPr sz="3200">
          <a:latin typeface="Copperplate Gothic Light"/>
          <a:ea typeface="Copperplate Gothic Light"/>
          <a:cs typeface="Copperplate Gothic Light"/>
          <a:sym typeface="Copperplate Gothic Light"/>
        </a:defRPr>
      </a:lvl4pPr>
      <a:lvl5pPr marL="2194560" indent="-365760">
        <a:spcBef>
          <a:spcPts val="700"/>
        </a:spcBef>
        <a:buSzPct val="100000"/>
        <a:buFont typeface="Wingdings"/>
        <a:buChar char="▪"/>
        <a:defRPr sz="3200">
          <a:latin typeface="Copperplate Gothic Light"/>
          <a:ea typeface="Copperplate Gothic Light"/>
          <a:cs typeface="Copperplate Gothic Light"/>
          <a:sym typeface="Copperplate Gothic Light"/>
        </a:defRPr>
      </a:lvl5pPr>
      <a:lvl6pPr marL="2651760" indent="-365760">
        <a:spcBef>
          <a:spcPts val="700"/>
        </a:spcBef>
        <a:buSzPct val="100000"/>
        <a:buFont typeface="Wingdings"/>
        <a:buChar char="▪"/>
        <a:defRPr sz="3200">
          <a:latin typeface="Copperplate Gothic Light"/>
          <a:ea typeface="Copperplate Gothic Light"/>
          <a:cs typeface="Copperplate Gothic Light"/>
          <a:sym typeface="Copperplate Gothic Light"/>
        </a:defRPr>
      </a:lvl6pPr>
      <a:lvl7pPr marL="3108960" indent="-365760">
        <a:spcBef>
          <a:spcPts val="700"/>
        </a:spcBef>
        <a:buSzPct val="100000"/>
        <a:buFont typeface="Wingdings"/>
        <a:buChar char="▪"/>
        <a:defRPr sz="3200">
          <a:latin typeface="Copperplate Gothic Light"/>
          <a:ea typeface="Copperplate Gothic Light"/>
          <a:cs typeface="Copperplate Gothic Light"/>
          <a:sym typeface="Copperplate Gothic Light"/>
        </a:defRPr>
      </a:lvl7pPr>
      <a:lvl8pPr marL="3566159" indent="-365759">
        <a:spcBef>
          <a:spcPts val="700"/>
        </a:spcBef>
        <a:buSzPct val="100000"/>
        <a:buFont typeface="Wingdings"/>
        <a:buChar char="▪"/>
        <a:defRPr sz="3200">
          <a:latin typeface="Copperplate Gothic Light"/>
          <a:ea typeface="Copperplate Gothic Light"/>
          <a:cs typeface="Copperplate Gothic Light"/>
          <a:sym typeface="Copperplate Gothic Light"/>
        </a:defRPr>
      </a:lvl8pPr>
      <a:lvl9pPr marL="4023359" indent="-365759">
        <a:spcBef>
          <a:spcPts val="700"/>
        </a:spcBef>
        <a:buSzPct val="100000"/>
        <a:buFont typeface="Wingdings"/>
        <a:buChar char="▪"/>
        <a:defRPr sz="3200">
          <a:latin typeface="Copperplate Gothic Light"/>
          <a:ea typeface="Copperplate Gothic Light"/>
          <a:cs typeface="Copperplate Gothic Light"/>
          <a:sym typeface="Copperplate Gothic Light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Copperplate Gothic Light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Copperplate Gothic Light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Copperplate Gothic Light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Copperplate Gothic Light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Copperplate Gothic Light"/>
        </a:defRPr>
      </a:lvl5pPr>
      <a:lvl6pPr indent="2286000" algn="r">
        <a:defRPr sz="1400">
          <a:solidFill>
            <a:schemeClr val="tx1"/>
          </a:solidFill>
          <a:latin typeface="+mn-lt"/>
          <a:ea typeface="+mn-ea"/>
          <a:cs typeface="+mn-cs"/>
          <a:sym typeface="Copperplate Gothic Light"/>
        </a:defRPr>
      </a:lvl6pPr>
      <a:lvl7pPr indent="2743200" algn="r">
        <a:defRPr sz="1400">
          <a:solidFill>
            <a:schemeClr val="tx1"/>
          </a:solidFill>
          <a:latin typeface="+mn-lt"/>
          <a:ea typeface="+mn-ea"/>
          <a:cs typeface="+mn-cs"/>
          <a:sym typeface="Copperplate Gothic Light"/>
        </a:defRPr>
      </a:lvl7pPr>
      <a:lvl8pPr indent="3200400" algn="r">
        <a:defRPr sz="1400">
          <a:solidFill>
            <a:schemeClr val="tx1"/>
          </a:solidFill>
          <a:latin typeface="+mn-lt"/>
          <a:ea typeface="+mn-ea"/>
          <a:cs typeface="+mn-cs"/>
          <a:sym typeface="Copperplate Gothic Light"/>
        </a:defRPr>
      </a:lvl8pPr>
      <a:lvl9pPr indent="3657600" algn="r">
        <a:defRPr sz="1400">
          <a:solidFill>
            <a:schemeClr val="tx1"/>
          </a:solidFill>
          <a:latin typeface="+mn-lt"/>
          <a:ea typeface="+mn-ea"/>
          <a:cs typeface="+mn-cs"/>
          <a:sym typeface="Copperplate Gothic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94" y="0"/>
            <a:ext cx="8033491" cy="6814374"/>
          </a:xfrm>
          <a:prstGeom prst="rect">
            <a:avLst/>
          </a:prstGeom>
          <a:effectLst>
            <a:glow rad="266700">
              <a:schemeClr val="accent2">
                <a:lumMod val="60000"/>
                <a:lumOff val="40000"/>
                <a:alpha val="25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591893" y="1310185"/>
            <a:ext cx="200118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</a:rPr>
              <a:t>(Temp. seasonal forest)s*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opperplate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864746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87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685800" y="136478"/>
            <a:ext cx="7772400" cy="9553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832104">
              <a:defRPr sz="4004">
                <a:solidFill>
                  <a:srgbClr val="2E2E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Impacts on 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tropical rainforest</a:t>
            </a: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700" y="3316406"/>
            <a:ext cx="3914771" cy="2538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11" y="4082529"/>
            <a:ext cx="3763389" cy="2504364"/>
          </a:xfrm>
          <a:prstGeom prst="rect">
            <a:avLst/>
          </a:prstGeom>
        </p:spPr>
      </p:pic>
      <p:sp>
        <p:nvSpPr>
          <p:cNvPr id="386" name="Shape 386"/>
          <p:cNvSpPr>
            <a:spLocks noGrp="1"/>
          </p:cNvSpPr>
          <p:nvPr>
            <p:ph type="body" idx="1"/>
          </p:nvPr>
        </p:nvSpPr>
        <p:spPr>
          <a:xfrm>
            <a:off x="90679" y="1433015"/>
            <a:ext cx="8670266" cy="51538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4000" dirty="0" smtClean="0">
                <a:solidFill>
                  <a:srgbClr val="FFFFFF"/>
                </a:solidFill>
              </a:rPr>
              <a:t>Intense logging pressure 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4000" dirty="0" smtClean="0">
                <a:solidFill>
                  <a:srgbClr val="FFFFFF"/>
                </a:solidFill>
              </a:rPr>
              <a:t>Intense agricultural pressure </a:t>
            </a:r>
          </a:p>
        </p:txBody>
      </p:sp>
    </p:spTree>
    <p:extLst>
      <p:ext uri="{BB962C8B-B14F-4D97-AF65-F5344CB8AC3E}">
        <p14:creationId xmlns:p14="http://schemas.microsoft.com/office/powerpoint/2010/main" val="3517402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9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685800" y="136478"/>
            <a:ext cx="7772400" cy="955343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 defTabSz="832104">
              <a:defRPr sz="4004">
                <a:solidFill>
                  <a:srgbClr val="2E2E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chemeClr val="bg1"/>
                </a:solidFill>
              </a:rPr>
              <a:t>Human Impacts on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tropical dry forest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386" name="Shape 386"/>
          <p:cNvSpPr>
            <a:spLocks noGrp="1"/>
          </p:cNvSpPr>
          <p:nvPr>
            <p:ph type="body" idx="1"/>
          </p:nvPr>
        </p:nvSpPr>
        <p:spPr>
          <a:xfrm>
            <a:off x="236867" y="1473958"/>
            <a:ext cx="8670266" cy="500913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800" dirty="0" smtClean="0">
                <a:solidFill>
                  <a:srgbClr val="FFFFFF"/>
                </a:solidFill>
              </a:rPr>
              <a:t>High human population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800" dirty="0" smtClean="0">
                <a:solidFill>
                  <a:srgbClr val="FFFFFF"/>
                </a:solidFill>
              </a:rPr>
              <a:t>Harvesting of wood for buildings and fuel.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800" dirty="0" smtClean="0">
                <a:solidFill>
                  <a:srgbClr val="FFFFFF"/>
                </a:solidFill>
              </a:rPr>
              <a:t>Farming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800" dirty="0" smtClean="0">
                <a:solidFill>
                  <a:srgbClr val="FFFFFF"/>
                </a:solidFill>
              </a:rPr>
              <a:t>Grazing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43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5622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685800" y="136478"/>
            <a:ext cx="7772400" cy="9553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32104">
              <a:defRPr sz="4004">
                <a:solidFill>
                  <a:srgbClr val="2E2E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Impacts on the savanna</a:t>
            </a: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6" name="Shape 386"/>
          <p:cNvSpPr>
            <a:spLocks noGrp="1"/>
          </p:cNvSpPr>
          <p:nvPr>
            <p:ph type="body" idx="1"/>
          </p:nvPr>
        </p:nvSpPr>
        <p:spPr>
          <a:xfrm>
            <a:off x="236867" y="1091821"/>
            <a:ext cx="8670266" cy="539127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3600" dirty="0" smtClean="0">
                <a:solidFill>
                  <a:srgbClr val="FFFFFF"/>
                </a:solidFill>
              </a:rPr>
              <a:t>Heavily impacted by agriculture in the more moist areas (fertile soil)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3600" dirty="0" smtClean="0">
                <a:solidFill>
                  <a:srgbClr val="FFFFFF"/>
                </a:solidFill>
              </a:rPr>
              <a:t>Grazing in the drier areas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endParaRPr lang="en-US" sz="3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87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7657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685800" y="136478"/>
            <a:ext cx="7772400" cy="9553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32104">
              <a:defRPr sz="4004">
                <a:solidFill>
                  <a:srgbClr val="2E2E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Impacts on the desert</a:t>
            </a:r>
            <a:endParaRPr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6" name="Shape 386"/>
          <p:cNvSpPr>
            <a:spLocks noGrp="1"/>
          </p:cNvSpPr>
          <p:nvPr>
            <p:ph type="body" idx="1"/>
          </p:nvPr>
        </p:nvSpPr>
        <p:spPr>
          <a:xfrm>
            <a:off x="236867" y="1091821"/>
            <a:ext cx="8670266" cy="539127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600" dirty="0" smtClean="0">
                <a:solidFill>
                  <a:srgbClr val="FFFFFF"/>
                </a:solidFill>
              </a:rPr>
              <a:t>Modern technology allows for the transport of water to the desert resulting in cities and some agriculture</a:t>
            </a:r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071" y="2452689"/>
            <a:ext cx="5597857" cy="39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80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502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685800" y="136478"/>
            <a:ext cx="7772400" cy="9553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32104">
              <a:defRPr sz="4004">
                <a:solidFill>
                  <a:srgbClr val="2E2E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Impacts on the tundra</a:t>
            </a:r>
            <a:endParaRPr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6" name="Shape 386"/>
          <p:cNvSpPr>
            <a:spLocks noGrp="1"/>
          </p:cNvSpPr>
          <p:nvPr>
            <p:ph type="body" idx="1"/>
          </p:nvPr>
        </p:nvSpPr>
        <p:spPr>
          <a:xfrm>
            <a:off x="236867" y="1091821"/>
            <a:ext cx="8670266" cy="539127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600" dirty="0" smtClean="0">
                <a:solidFill>
                  <a:srgbClr val="FFFFFF"/>
                </a:solidFill>
              </a:rPr>
              <a:t>Few people live here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600" dirty="0" smtClean="0">
                <a:solidFill>
                  <a:srgbClr val="FFFFFF"/>
                </a:solidFill>
              </a:rPr>
              <a:t>Natives rely on subsistence hunting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600" dirty="0" smtClean="0">
                <a:solidFill>
                  <a:srgbClr val="FFFFFF"/>
                </a:solidFill>
              </a:rPr>
              <a:t>Impacts are slow to heal because of short growing season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600" dirty="0" smtClean="0">
                <a:solidFill>
                  <a:srgbClr val="FFFFFF"/>
                </a:solidFill>
              </a:rPr>
              <a:t>Climate change (warming) is melting tundra (and releasing methane gas).</a:t>
            </a:r>
          </a:p>
          <a:p>
            <a:pPr lvl="1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600" dirty="0" smtClean="0">
                <a:solidFill>
                  <a:srgbClr val="FFFFFF"/>
                </a:solidFill>
              </a:rPr>
              <a:t>QUICK READ </a:t>
            </a:r>
          </a:p>
          <a:p>
            <a:pPr marL="457200" lvl="1" indent="0">
              <a:spcBef>
                <a:spcPts val="500"/>
              </a:spcBef>
              <a:buNone/>
              <a:defRPr sz="1800"/>
            </a:pPr>
            <a:r>
              <a:rPr lang="en-US" sz="2600" smtClean="0">
                <a:solidFill>
                  <a:srgbClr val="FFFFFF"/>
                </a:solidFill>
              </a:rPr>
              <a:t>	(“</a:t>
            </a:r>
            <a:r>
              <a:rPr lang="en-US" sz="2600" dirty="0" smtClean="0">
                <a:solidFill>
                  <a:srgbClr val="FFFFFF"/>
                </a:solidFill>
              </a:rPr>
              <a:t>Tundra </a:t>
            </a:r>
            <a:r>
              <a:rPr lang="en-US" sz="2600" smtClean="0">
                <a:solidFill>
                  <a:srgbClr val="FFFFFF"/>
                </a:solidFill>
              </a:rPr>
              <a:t>Threats article)</a:t>
            </a:r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2" y="3347114"/>
            <a:ext cx="3234520" cy="32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13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0" y="1"/>
            <a:ext cx="888406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195" y="5199797"/>
            <a:ext cx="137842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pperplate Gothic Light"/>
                <a:ea typeface="Copperplate Gothic Light"/>
                <a:cs typeface="Copperplate Gothic Light"/>
                <a:sym typeface="Copperplate Gothic Light"/>
              </a:rPr>
              <a:t>(Taiga)*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pperplate Gothic Light"/>
              <a:ea typeface="Copperplate Gothic Light"/>
              <a:cs typeface="Copperplate Gothic Light"/>
              <a:sym typeface="Copperplate Gothic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" y="6073254"/>
            <a:ext cx="184244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pperplate Gothic Light"/>
                <a:ea typeface="Copperplate Gothic Light"/>
                <a:cs typeface="Copperplate Gothic Light"/>
                <a:sym typeface="Copperplate Gothic Light"/>
              </a:rPr>
              <a:t>(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pperplate Gothic Light"/>
                <a:ea typeface="Copperplate Gothic Light"/>
                <a:cs typeface="Copperplate Gothic Light"/>
                <a:sym typeface="Copperplate Gothic Light"/>
              </a:rPr>
              <a:t>Shrubland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pperplate Gothic Light"/>
                <a:ea typeface="Copperplate Gothic Light"/>
                <a:cs typeface="Copperplate Gothic Light"/>
                <a:sym typeface="Copperplate Gothic Light"/>
              </a:rPr>
              <a:t>)*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pperplate Gothic Light"/>
              <a:ea typeface="Copperplate Gothic Light"/>
              <a:cs typeface="Copperplate Gothic Light"/>
              <a:sym typeface="Copperplate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8285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7264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685800" y="136478"/>
            <a:ext cx="7772400" cy="9553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832104">
              <a:defRPr sz="4004">
                <a:solidFill>
                  <a:srgbClr val="2E2E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Impacts on the 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boreal (taiga) forest</a:t>
            </a: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6" name="Shape 386"/>
          <p:cNvSpPr>
            <a:spLocks noGrp="1"/>
          </p:cNvSpPr>
          <p:nvPr>
            <p:ph type="body" idx="1"/>
          </p:nvPr>
        </p:nvSpPr>
        <p:spPr>
          <a:xfrm>
            <a:off x="236867" y="1351128"/>
            <a:ext cx="8670266" cy="513196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800" dirty="0" smtClean="0">
                <a:solidFill>
                  <a:srgbClr val="FFFFFF"/>
                </a:solidFill>
              </a:rPr>
              <a:t>Population density is low so there has been less of an impact here 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800" dirty="0" smtClean="0">
                <a:solidFill>
                  <a:srgbClr val="FFFFFF"/>
                </a:solidFill>
              </a:rPr>
              <a:t>Logging is common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800" dirty="0" smtClean="0">
                <a:solidFill>
                  <a:srgbClr val="FFFFFF"/>
                </a:solidFill>
              </a:rPr>
              <a:t>Some reindeer herding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800" dirty="0" smtClean="0">
                <a:solidFill>
                  <a:srgbClr val="FFFFFF"/>
                </a:solidFill>
              </a:rPr>
              <a:t>Natives rely on subsistence hunting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51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3620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685800" y="136478"/>
            <a:ext cx="7772400" cy="955343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 defTabSz="832104">
              <a:defRPr sz="4004">
                <a:solidFill>
                  <a:srgbClr val="2E2E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Impacts on chaparral (scrublands)</a:t>
            </a:r>
            <a:endParaRPr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6" name="Shape 386"/>
          <p:cNvSpPr>
            <a:spLocks noGrp="1"/>
          </p:cNvSpPr>
          <p:nvPr>
            <p:ph type="body" idx="1"/>
          </p:nvPr>
        </p:nvSpPr>
        <p:spPr>
          <a:xfrm>
            <a:off x="236867" y="1719618"/>
            <a:ext cx="8670266" cy="476347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4000" dirty="0" smtClean="0">
                <a:solidFill>
                  <a:srgbClr val="FFFFFF"/>
                </a:solidFill>
              </a:rPr>
              <a:t>Very little left undisturbed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4000" dirty="0" smtClean="0">
                <a:solidFill>
                  <a:srgbClr val="FFFFFF"/>
                </a:solidFill>
              </a:rPr>
              <a:t>Agriculture 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4000" dirty="0" smtClean="0">
                <a:solidFill>
                  <a:srgbClr val="FFFFFF"/>
                </a:solidFill>
              </a:rPr>
              <a:t>Moderate climate leads to high population (cities).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66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685800" y="136478"/>
            <a:ext cx="7772400" cy="9553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32104">
              <a:defRPr sz="4004">
                <a:solidFill>
                  <a:srgbClr val="2E2E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ecology</a:t>
            </a:r>
            <a:endParaRPr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6" name="Shape 386"/>
          <p:cNvSpPr>
            <a:spLocks noGrp="1"/>
          </p:cNvSpPr>
          <p:nvPr>
            <p:ph type="body" idx="1"/>
          </p:nvPr>
        </p:nvSpPr>
        <p:spPr>
          <a:xfrm>
            <a:off x="236867" y="1091821"/>
            <a:ext cx="8670266" cy="5391273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/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4000" dirty="0" smtClean="0">
                <a:solidFill>
                  <a:srgbClr val="FFFFFF"/>
                </a:solidFill>
              </a:rPr>
              <a:t>Forests, savannas and chaparral biomes especially need natural fires to be maintained: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5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savannas/grasslands</a:t>
            </a:r>
            <a:r>
              <a:rPr lang="en-US" sz="4000" dirty="0" smtClean="0">
                <a:solidFill>
                  <a:srgbClr val="FFFFFF"/>
                </a:solidFill>
              </a:rPr>
              <a:t>:</a:t>
            </a:r>
          </a:p>
          <a:p>
            <a:pPr lvl="2">
              <a:spcBef>
                <a:spcPts val="500"/>
              </a:spcBef>
              <a:buFontTx/>
              <a:buChar char="-"/>
              <a:defRPr sz="1800"/>
            </a:pPr>
            <a:r>
              <a:rPr lang="en-US" sz="4000" dirty="0" smtClean="0">
                <a:solidFill>
                  <a:srgbClr val="FFFFFF"/>
                </a:solidFill>
              </a:rPr>
              <a:t>Fire destroys invasive species that compete for resources</a:t>
            </a:r>
          </a:p>
          <a:p>
            <a:pPr lvl="2">
              <a:spcBef>
                <a:spcPts val="500"/>
              </a:spcBef>
              <a:buFontTx/>
              <a:buChar char="-"/>
              <a:defRPr sz="1800"/>
            </a:pPr>
            <a:r>
              <a:rPr lang="en-US" sz="4000" dirty="0" smtClean="0">
                <a:solidFill>
                  <a:srgbClr val="FFFFFF"/>
                </a:solidFill>
              </a:rPr>
              <a:t>Fire removes cover and allows sunlight penetration</a:t>
            </a:r>
          </a:p>
          <a:p>
            <a:pPr lvl="2">
              <a:spcBef>
                <a:spcPts val="500"/>
              </a:spcBef>
              <a:buFontTx/>
              <a:buChar char="-"/>
              <a:defRPr sz="1800"/>
            </a:pPr>
            <a:r>
              <a:rPr lang="en-US" sz="4000" dirty="0" smtClean="0">
                <a:solidFill>
                  <a:srgbClr val="FFFFFF"/>
                </a:solidFill>
              </a:rPr>
              <a:t>Fire helps the seeds of native grasses to germinate </a:t>
            </a:r>
          </a:p>
          <a:p>
            <a:pPr lvl="2">
              <a:spcBef>
                <a:spcPts val="500"/>
              </a:spcBef>
              <a:buFontTx/>
              <a:buChar char="-"/>
              <a:defRPr sz="1800"/>
            </a:pPr>
            <a:r>
              <a:rPr lang="en-US" sz="4000" dirty="0" smtClean="0">
                <a:solidFill>
                  <a:srgbClr val="FFFFFF"/>
                </a:solidFill>
              </a:rPr>
              <a:t>Fire enhances cycling of </a:t>
            </a:r>
          </a:p>
          <a:p>
            <a:pPr marL="914400" lvl="2" indent="0">
              <a:spcBef>
                <a:spcPts val="500"/>
              </a:spcBef>
              <a:buNone/>
              <a:defRPr sz="1800"/>
            </a:pP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  nutrients back into the soil.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039" y="4870139"/>
            <a:ext cx="2469094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50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685800" y="136478"/>
            <a:ext cx="7772400" cy="9553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32104">
              <a:defRPr sz="4004">
                <a:solidFill>
                  <a:srgbClr val="2E2E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ecology continued</a:t>
            </a:r>
            <a:endParaRPr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6" name="Shape 386"/>
          <p:cNvSpPr>
            <a:spLocks noGrp="1"/>
          </p:cNvSpPr>
          <p:nvPr>
            <p:ph type="body" idx="1"/>
          </p:nvPr>
        </p:nvSpPr>
        <p:spPr>
          <a:xfrm>
            <a:off x="236867" y="1091821"/>
            <a:ext cx="8670266" cy="539127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chaparral (scrublands)</a:t>
            </a:r>
            <a:r>
              <a:rPr lang="en-US" sz="4000" dirty="0" smtClean="0">
                <a:solidFill>
                  <a:srgbClr val="FFFFFF"/>
                </a:solidFill>
              </a:rPr>
              <a:t>:</a:t>
            </a:r>
          </a:p>
          <a:p>
            <a:pPr lvl="2">
              <a:spcBef>
                <a:spcPts val="500"/>
              </a:spcBef>
              <a:buFontTx/>
              <a:buChar char="-"/>
              <a:defRPr sz="1800"/>
            </a:pPr>
            <a:r>
              <a:rPr lang="en-US" sz="4000" dirty="0" smtClean="0">
                <a:solidFill>
                  <a:srgbClr val="FFFFFF"/>
                </a:solidFill>
              </a:rPr>
              <a:t>Fire removes brush, reducing competition for resources</a:t>
            </a:r>
          </a:p>
          <a:p>
            <a:pPr lvl="2">
              <a:spcBef>
                <a:spcPts val="500"/>
              </a:spcBef>
              <a:buFontTx/>
              <a:buChar char="-"/>
              <a:defRPr sz="1800"/>
            </a:pPr>
            <a:r>
              <a:rPr lang="en-US" sz="4000" dirty="0" smtClean="0">
                <a:solidFill>
                  <a:srgbClr val="FFFFFF"/>
                </a:solidFill>
              </a:rPr>
              <a:t>Helps plants that require fire or lack of brush cover to germinate</a:t>
            </a:r>
          </a:p>
          <a:p>
            <a:pPr lvl="2">
              <a:spcBef>
                <a:spcPts val="500"/>
              </a:spcBef>
              <a:buFontTx/>
              <a:buChar char="-"/>
              <a:defRPr sz="1800"/>
            </a:pPr>
            <a:r>
              <a:rPr lang="en-US" sz="4000" dirty="0" smtClean="0">
                <a:solidFill>
                  <a:srgbClr val="FFFFFF"/>
                </a:solidFill>
              </a:rPr>
              <a:t>Enhance cycling of nutrients</a:t>
            </a:r>
          </a:p>
        </p:txBody>
      </p:sp>
    </p:spTree>
    <p:extLst>
      <p:ext uri="{BB962C8B-B14F-4D97-AF65-F5344CB8AC3E}">
        <p14:creationId xmlns:p14="http://schemas.microsoft.com/office/powerpoint/2010/main" val="39648314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0" y="486997"/>
            <a:ext cx="9132600" cy="579779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3586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445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122829" y="136478"/>
            <a:ext cx="8784303" cy="9553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832104">
              <a:defRPr sz="4004">
                <a:solidFill>
                  <a:srgbClr val="2E2E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Impacts on the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deciduous forest (seasonal forests)</a:t>
            </a: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6" name="Shape 386"/>
          <p:cNvSpPr>
            <a:spLocks noGrp="1"/>
          </p:cNvSpPr>
          <p:nvPr>
            <p:ph type="body" idx="1"/>
          </p:nvPr>
        </p:nvSpPr>
        <p:spPr>
          <a:xfrm>
            <a:off x="236867" y="1487606"/>
            <a:ext cx="8670266" cy="49954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800" dirty="0" smtClean="0">
                <a:solidFill>
                  <a:srgbClr val="FFFFFF"/>
                </a:solidFill>
              </a:rPr>
              <a:t>Much of it cleared for farming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800" dirty="0" smtClean="0">
                <a:solidFill>
                  <a:srgbClr val="FFFFFF"/>
                </a:solidFill>
              </a:rPr>
              <a:t>Periodic logging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800" dirty="0" smtClean="0">
                <a:solidFill>
                  <a:srgbClr val="FFFFFF"/>
                </a:solidFill>
              </a:rPr>
              <a:t>High population (East coast and Europe especially). 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06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25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685800" y="136478"/>
            <a:ext cx="7772400" cy="9553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832104">
              <a:defRPr sz="4004">
                <a:solidFill>
                  <a:srgbClr val="2E2E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Impacts on 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temperate grasslands</a:t>
            </a: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6" name="Shape 386"/>
          <p:cNvSpPr>
            <a:spLocks noGrp="1"/>
          </p:cNvSpPr>
          <p:nvPr>
            <p:ph type="body" idx="1"/>
          </p:nvPr>
        </p:nvSpPr>
        <p:spPr>
          <a:xfrm>
            <a:off x="236867" y="1419367"/>
            <a:ext cx="8670266" cy="506372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800" dirty="0" smtClean="0">
                <a:solidFill>
                  <a:srgbClr val="FFFFFF"/>
                </a:solidFill>
              </a:rPr>
              <a:t>Most moist grasslands of the world have been converted to agriculture, since the rich soil is good for growing cultivated grasses such as corn and wheat.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endParaRPr lang="en-US" sz="2800" dirty="0">
              <a:solidFill>
                <a:srgbClr val="FFFFFF"/>
              </a:solidFill>
            </a:endParaRP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800" dirty="0" smtClean="0">
                <a:solidFill>
                  <a:srgbClr val="FFFFFF"/>
                </a:solidFill>
              </a:rPr>
              <a:t>Drier grasslands have been converted to graze cattle, sheep and goats.</a:t>
            </a:r>
          </a:p>
          <a:p>
            <a:pPr marL="457200" lvl="1" indent="0">
              <a:spcBef>
                <a:spcPts val="500"/>
              </a:spcBef>
              <a:buNone/>
              <a:defRPr sz="1800"/>
            </a:pPr>
            <a:endParaRPr lang="en-US" sz="2800" dirty="0" smtClean="0">
              <a:solidFill>
                <a:srgbClr val="FFFFFF"/>
              </a:solidFill>
            </a:endParaRP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2800" dirty="0" smtClean="0">
                <a:solidFill>
                  <a:srgbClr val="FFFFFF"/>
                </a:solidFill>
              </a:rPr>
              <a:t>Only fragmented grasslands remain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5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27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emperate rain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637"/>
            <a:ext cx="9397549" cy="27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246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685800" y="136478"/>
            <a:ext cx="7772400" cy="9553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832104">
              <a:defRPr sz="4004">
                <a:solidFill>
                  <a:srgbClr val="2E2E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Impacts on 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temperate rainforest</a:t>
            </a: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6" name="Shape 386"/>
          <p:cNvSpPr>
            <a:spLocks noGrp="1"/>
          </p:cNvSpPr>
          <p:nvPr>
            <p:ph type="body" idx="1"/>
          </p:nvPr>
        </p:nvSpPr>
        <p:spPr>
          <a:xfrm>
            <a:off x="236867" y="1296538"/>
            <a:ext cx="8670266" cy="521385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3600" dirty="0" smtClean="0">
                <a:solidFill>
                  <a:srgbClr val="FFFFFF"/>
                </a:solidFill>
              </a:rPr>
              <a:t>At least half have been logged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3600" dirty="0" smtClean="0">
                <a:solidFill>
                  <a:srgbClr val="FFFFFF"/>
                </a:solidFill>
              </a:rPr>
              <a:t>Most of remaining is scheduled for logging</a:t>
            </a:r>
          </a:p>
          <a:p>
            <a:pPr lvl="1">
              <a:spcBef>
                <a:spcPts val="500"/>
              </a:spcBef>
              <a:buFontTx/>
              <a:buChar char="-"/>
              <a:defRPr sz="1800"/>
            </a:pPr>
            <a:r>
              <a:rPr lang="en-US" sz="3600" dirty="0" smtClean="0">
                <a:solidFill>
                  <a:srgbClr val="FFFFFF"/>
                </a:solidFill>
              </a:rPr>
              <a:t>Small patches are protected for endangered species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26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9082"/>
      </a:accent1>
      <a:accent2>
        <a:srgbClr val="809EA8"/>
      </a:accent2>
      <a:accent3>
        <a:srgbClr val="E1D4C4"/>
      </a:accent3>
      <a:accent4>
        <a:srgbClr val="707070"/>
      </a:accent4>
      <a:accent5>
        <a:srgbClr val="C6C6C1"/>
      </a:accent5>
      <a:accent6>
        <a:srgbClr val="738F98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AAF8B"/>
        </a:solidFill>
        <a:ln w="25400" cap="flat">
          <a:solidFill>
            <a:srgbClr val="909082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pperplate Gothic Light"/>
            <a:ea typeface="Copperplate Gothic Light"/>
            <a:cs typeface="Copperplate Gothic Light"/>
            <a:sym typeface="Copperplate Gothic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09082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pperplate Gothic Light"/>
            <a:ea typeface="Copperplate Gothic Light"/>
            <a:cs typeface="Copperplate Gothic Light"/>
            <a:sym typeface="Copperplate Gothic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9082"/>
      </a:accent1>
      <a:accent2>
        <a:srgbClr val="809EA8"/>
      </a:accent2>
      <a:accent3>
        <a:srgbClr val="E1D4C4"/>
      </a:accent3>
      <a:accent4>
        <a:srgbClr val="707070"/>
      </a:accent4>
      <a:accent5>
        <a:srgbClr val="C6C6C1"/>
      </a:accent5>
      <a:accent6>
        <a:srgbClr val="738F98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AAF8B"/>
        </a:solidFill>
        <a:ln w="25400" cap="flat">
          <a:solidFill>
            <a:srgbClr val="909082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pperplate Gothic Light"/>
            <a:ea typeface="Copperplate Gothic Light"/>
            <a:cs typeface="Copperplate Gothic Light"/>
            <a:sym typeface="Copperplate Gothic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09082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pperplate Gothic Light"/>
            <a:ea typeface="Copperplate Gothic Light"/>
            <a:cs typeface="Copperplate Gothic Light"/>
            <a:sym typeface="Copperplate Gothic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391</Words>
  <Application>Microsoft Office PowerPoint</Application>
  <PresentationFormat>On-screen Show (4:3)</PresentationFormat>
  <Paragraphs>63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Copperplate Gothic Light</vt:lpstr>
      <vt:lpstr>Helvetica Neue</vt:lpstr>
      <vt:lpstr>Wingdings</vt:lpstr>
      <vt:lpstr>Default</vt:lpstr>
      <vt:lpstr>PowerPoint Presentation</vt:lpstr>
      <vt:lpstr>PowerPoint Presentation</vt:lpstr>
      <vt:lpstr>PowerPoint Presentation</vt:lpstr>
      <vt:lpstr>Human Impacts on the  deciduous forest (seasonal forests)</vt:lpstr>
      <vt:lpstr>PowerPoint Presentation</vt:lpstr>
      <vt:lpstr>Human Impacts on  temperate grasslands</vt:lpstr>
      <vt:lpstr>PowerPoint Presentation</vt:lpstr>
      <vt:lpstr>PowerPoint Presentation</vt:lpstr>
      <vt:lpstr>Human Impacts on  temperate rainforest</vt:lpstr>
      <vt:lpstr>PowerPoint Presentation</vt:lpstr>
      <vt:lpstr>Human Impacts on  tropical rainforest</vt:lpstr>
      <vt:lpstr>PowerPoint Presentation</vt:lpstr>
      <vt:lpstr>Human Impacts on  tropical dry forest</vt:lpstr>
      <vt:lpstr>PowerPoint Presentation</vt:lpstr>
      <vt:lpstr>Human Impacts on the savanna</vt:lpstr>
      <vt:lpstr>PowerPoint Presentation</vt:lpstr>
      <vt:lpstr>Human Impacts on the desert</vt:lpstr>
      <vt:lpstr>PowerPoint Presentation</vt:lpstr>
      <vt:lpstr>Human Impacts on the tundra</vt:lpstr>
      <vt:lpstr>PowerPoint Presentation</vt:lpstr>
      <vt:lpstr>Human Impacts on the  boreal (taiga) forest</vt:lpstr>
      <vt:lpstr>PowerPoint Presentation</vt:lpstr>
      <vt:lpstr>Human Impacts on chaparral (scrublands)</vt:lpstr>
      <vt:lpstr>Fire ecology</vt:lpstr>
      <vt:lpstr>Fire ecology continued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Week</dc:title>
  <dc:creator>MattGeo</dc:creator>
  <cp:lastModifiedBy>Robles, Sarah (srobles@psusd.us)</cp:lastModifiedBy>
  <cp:revision>100</cp:revision>
  <dcterms:modified xsi:type="dcterms:W3CDTF">2019-06-19T15:25:34Z</dcterms:modified>
</cp:coreProperties>
</file>