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15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har char="●"/>
              <a:defRPr sz="1100"/>
            </a:lvl1pPr>
            <a:lvl2pPr lvl="1">
              <a:spcBef>
                <a:spcPts val="0"/>
              </a:spcBef>
              <a:buChar char="○"/>
              <a:defRPr sz="1100"/>
            </a:lvl2pPr>
            <a:lvl3pPr lvl="2">
              <a:spcBef>
                <a:spcPts val="0"/>
              </a:spcBef>
              <a:buChar char="■"/>
              <a:defRPr sz="1100"/>
            </a:lvl3pPr>
            <a:lvl4pPr lvl="3">
              <a:spcBef>
                <a:spcPts val="0"/>
              </a:spcBef>
              <a:buChar char="●"/>
              <a:defRPr sz="1100"/>
            </a:lvl4pPr>
            <a:lvl5pPr lvl="4">
              <a:spcBef>
                <a:spcPts val="0"/>
              </a:spcBef>
              <a:buChar char="○"/>
              <a:defRPr sz="1100"/>
            </a:lvl5pPr>
            <a:lvl6pPr lvl="5">
              <a:spcBef>
                <a:spcPts val="0"/>
              </a:spcBef>
              <a:buChar char="■"/>
              <a:defRPr sz="1100"/>
            </a:lvl6pPr>
            <a:lvl7pPr lvl="6">
              <a:spcBef>
                <a:spcPts val="0"/>
              </a:spcBef>
              <a:buChar char="●"/>
              <a:defRPr sz="1100"/>
            </a:lvl7pPr>
            <a:lvl8pPr lvl="7">
              <a:spcBef>
                <a:spcPts val="0"/>
              </a:spcBef>
              <a:buChar char="○"/>
              <a:defRPr sz="1100"/>
            </a:lvl8pPr>
            <a:lvl9pPr lvl="8">
              <a:spcBef>
                <a:spcPts val="0"/>
              </a:spcBef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32489133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54835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247907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Think of putting a dollar value on it</a:t>
            </a:r>
          </a:p>
        </p:txBody>
      </p:sp>
    </p:spTree>
    <p:extLst>
      <p:ext uri="{BB962C8B-B14F-4D97-AF65-F5344CB8AC3E}">
        <p14:creationId xmlns:p14="http://schemas.microsoft.com/office/powerpoint/2010/main" val="4703601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Development that meets the needs of the present without compromising the ability of future generations to meet their own needs</a:t>
            </a:r>
          </a:p>
        </p:txBody>
      </p:sp>
    </p:spTree>
    <p:extLst>
      <p:ext uri="{BB962C8B-B14F-4D97-AF65-F5344CB8AC3E}">
        <p14:creationId xmlns:p14="http://schemas.microsoft.com/office/powerpoint/2010/main" val="2831258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522388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062219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dark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buChar char="●"/>
              <a:defRPr sz="1800">
                <a:solidFill>
                  <a:schemeClr val="lt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Char char="○"/>
              <a:defRPr>
                <a:solidFill>
                  <a:schemeClr val="lt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Char char="■"/>
              <a:defRPr>
                <a:solidFill>
                  <a:schemeClr val="lt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Char char="●"/>
              <a:defRPr>
                <a:solidFill>
                  <a:schemeClr val="lt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Char char="○"/>
              <a:defRPr>
                <a:solidFill>
                  <a:schemeClr val="lt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Char char="■"/>
              <a:defRPr>
                <a:solidFill>
                  <a:schemeClr val="lt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Char char="●"/>
              <a:defRPr>
                <a:solidFill>
                  <a:schemeClr val="lt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Char char="○"/>
              <a:defRPr>
                <a:solidFill>
                  <a:schemeClr val="lt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Char char="■"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lt2"/>
                </a:solidFill>
              </a:rPr>
              <a:t>‹#›</a:t>
            </a:fld>
            <a:endParaRPr lang="en" sz="1000">
              <a:solidFill>
                <a:schemeClr val="lt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sa5OBhXz-Q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Chapter 1 Review</a:t>
            </a:r>
          </a:p>
        </p:txBody>
      </p:sp>
      <p:sp>
        <p:nvSpPr>
          <p:cNvPr id="55" name="Shape 5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ctrTitle"/>
          </p:nvPr>
        </p:nvSpPr>
        <p:spPr>
          <a:xfrm>
            <a:off x="311700" y="751425"/>
            <a:ext cx="8520600" cy="1079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000" u="sng">
                <a:solidFill>
                  <a:schemeClr val="hlink"/>
                </a:solidFill>
                <a:hlinkClick r:id="rId3"/>
              </a:rPr>
              <a:t>Be sure to know consequences of wolves in Yellowstone.</a:t>
            </a:r>
          </a:p>
        </p:txBody>
      </p:sp>
      <p:sp>
        <p:nvSpPr>
          <p:cNvPr id="61" name="Shape 6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62" name="Shape 6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68320" y="1830524"/>
            <a:ext cx="4101900" cy="2703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Which of the following would NOT be considered an ecosystem service?</a:t>
            </a:r>
          </a:p>
          <a:p>
            <a:pPr lvl="0">
              <a:spcBef>
                <a:spcPts val="0"/>
              </a:spcBef>
              <a:buNone/>
            </a:pPr>
            <a:endParaRPr/>
          </a:p>
          <a:p>
            <a:pPr marL="457200" lvl="0" indent="-228600" rtl="0">
              <a:spcBef>
                <a:spcPts val="0"/>
              </a:spcBef>
              <a:buAutoNum type="alphaUcPeriod"/>
            </a:pPr>
            <a:r>
              <a:rPr lang="en"/>
              <a:t>Pollination						D. Photosynthesis		</a:t>
            </a:r>
          </a:p>
          <a:p>
            <a:pPr marL="457200" lvl="0" indent="-228600" rtl="0">
              <a:spcBef>
                <a:spcPts val="0"/>
              </a:spcBef>
              <a:buAutoNum type="alphaUcPeriod"/>
            </a:pPr>
            <a:r>
              <a:rPr lang="en"/>
              <a:t>Erosion control				E. Farming</a:t>
            </a:r>
          </a:p>
          <a:p>
            <a:pPr marL="457200" lvl="0" indent="-228600">
              <a:spcBef>
                <a:spcPts val="0"/>
              </a:spcBef>
              <a:buAutoNum type="alphaUcPeriod"/>
            </a:pPr>
            <a:r>
              <a:rPr lang="en"/>
              <a:t>Water filtration				</a:t>
            </a:r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311700" y="4320100"/>
            <a:ext cx="8520600" cy="248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/>
              <a:t>What is sustainability in terms of environmental science? </a:t>
            </a:r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311700" y="1593300"/>
            <a:ext cx="8520600" cy="2975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>
              <a:spcBef>
                <a:spcPts val="0"/>
              </a:spcBef>
              <a:buAutoNum type="arabicPeriod"/>
            </a:pPr>
            <a:r>
              <a:rPr lang="en"/>
              <a:t>What is globalization?</a:t>
            </a:r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800">
                <a:solidFill>
                  <a:schemeClr val="dk1"/>
                </a:solidFill>
              </a:rPr>
              <a:t>2. What is one negative effect of globalization?</a:t>
            </a:r>
          </a:p>
        </p:txBody>
      </p:sp>
      <p:pic>
        <p:nvPicPr>
          <p:cNvPr id="81" name="Shape 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90750" y="2087930"/>
            <a:ext cx="4181074" cy="2371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Which of these would NOT be an example of a human health issue caused by environmental exposure: </a:t>
            </a:r>
          </a:p>
          <a:p>
            <a:pPr lvl="0">
              <a:spcBef>
                <a:spcPts val="0"/>
              </a:spcBef>
              <a:buNone/>
            </a:pPr>
            <a:endParaRPr/>
          </a:p>
          <a:p>
            <a:pPr marL="457200" lvl="0" indent="-228600" rtl="0">
              <a:spcBef>
                <a:spcPts val="0"/>
              </a:spcBef>
              <a:buAutoNum type="alphaUcPeriod"/>
            </a:pPr>
            <a:r>
              <a:rPr lang="en"/>
              <a:t>Asthma caused by air pollution</a:t>
            </a:r>
          </a:p>
          <a:p>
            <a:pPr marL="457200" lvl="0" indent="-228600" rtl="0">
              <a:spcBef>
                <a:spcPts val="0"/>
              </a:spcBef>
              <a:buAutoNum type="alphaUcPeriod"/>
            </a:pPr>
            <a:r>
              <a:rPr lang="en"/>
              <a:t>Lung disease caused by mining</a:t>
            </a:r>
          </a:p>
          <a:p>
            <a:pPr marL="457200" lvl="0" indent="-228600" rtl="0">
              <a:spcBef>
                <a:spcPts val="0"/>
              </a:spcBef>
              <a:buAutoNum type="alphaUcPeriod"/>
            </a:pPr>
            <a:r>
              <a:rPr lang="en"/>
              <a:t>Malaria spread by mosquitos</a:t>
            </a:r>
          </a:p>
          <a:p>
            <a:pPr marL="457200" lvl="0" indent="-228600" rtl="0">
              <a:spcBef>
                <a:spcPts val="0"/>
              </a:spcBef>
              <a:buAutoNum type="alphaUcPeriod"/>
            </a:pPr>
            <a:r>
              <a:rPr lang="en"/>
              <a:t>Genetic hemophilia</a:t>
            </a:r>
          </a:p>
          <a:p>
            <a:pPr marL="457200" lvl="0" indent="-228600" rtl="0">
              <a:spcBef>
                <a:spcPts val="0"/>
              </a:spcBef>
              <a:buAutoNum type="alphaUcPeriod"/>
            </a:pPr>
            <a:r>
              <a:rPr lang="en"/>
              <a:t>Heat stroke </a:t>
            </a:r>
          </a:p>
        </p:txBody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 rot="10800000" flipH="1">
            <a:off x="311700" y="4568825"/>
            <a:ext cx="8520600" cy="50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113</Words>
  <Application>Microsoft Office PowerPoint</Application>
  <PresentationFormat>On-screen Show (16:9)</PresentationFormat>
  <Paragraphs>20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Arial</vt:lpstr>
      <vt:lpstr>Simple Dark</vt:lpstr>
      <vt:lpstr>Chapter 1 Review</vt:lpstr>
      <vt:lpstr>Be sure to know consequences of wolves in Yellowstone.</vt:lpstr>
      <vt:lpstr>Which of the following would NOT be considered an ecosystem service?  Pollination      D. Photosynthesis   Erosion control    E. Farming Water filtration    </vt:lpstr>
      <vt:lpstr>What is sustainability in terms of environmental science? </vt:lpstr>
      <vt:lpstr>What is globalization?</vt:lpstr>
      <vt:lpstr>Which of these would NOT be an example of a human health issue caused by environmental exposure:   Asthma caused by air pollution Lung disease caused by mining Malaria spread by mosquitos Genetic hemophilia Heat stroke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 Review</dc:title>
  <dc:creator>Robles, Sarah (srobles@psusd.us)</dc:creator>
  <cp:lastModifiedBy>Robles, Sarah (srobles@psusd.us)</cp:lastModifiedBy>
  <cp:revision>1</cp:revision>
  <dcterms:modified xsi:type="dcterms:W3CDTF">2017-08-15T18:15:23Z</dcterms:modified>
</cp:coreProperties>
</file>