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3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D740CC-4BB1-4E51-864A-DC1621F6C8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2C307-6A70-4557-B79B-A69FB4B6887B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E0172-19A5-4926-B3E4-FC0E6D23F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84ED0-7A1E-4E38-AEB0-41FAB9F75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FE3AD-8046-4585-873E-F2ADD35941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3CF7B-3EA2-41C6-B48E-0C37380E1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86009-3326-4E3B-957F-7B5813756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28762-0369-481E-B43D-96F0E20E6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FE1F6-C8FD-4408-81CD-A76655568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6FEB5-C850-4B96-8C33-B1E2E7A0E9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AA48C-4812-477E-901D-3A2D40CD82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EE8D4-7598-4119-88B1-89CAAEBC8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19208-FB29-4F6C-853F-2BBFEEAB6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5DC063-2C81-4495-A11F-8FB9AD7870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2800"/>
              <a:t>A manufacturer wanted to get a “stone washed” look to denim.  They tested squares of dark denim.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534400" cy="5867400"/>
          </a:xfrm>
        </p:spPr>
        <p:txBody>
          <a:bodyPr/>
          <a:lstStyle/>
          <a:p>
            <a:pPr marL="609600" indent="-609600"/>
            <a:r>
              <a:rPr lang="en-US" sz="2800" b="1"/>
              <a:t>Results:</a:t>
            </a:r>
          </a:p>
          <a:p>
            <a:pPr marL="609600" indent="-609600" algn="l">
              <a:buFont typeface="Arial" charset="0"/>
              <a:buAutoNum type="arabicPeriod"/>
            </a:pPr>
            <a:r>
              <a:rPr lang="en-US" sz="2400"/>
              <a:t>Denim washed </a:t>
            </a:r>
            <a:r>
              <a:rPr lang="en-US" sz="2400" i="1"/>
              <a:t>without</a:t>
            </a:r>
            <a:r>
              <a:rPr lang="en-US" sz="2400"/>
              <a:t> cellulase got slightly lighter.</a:t>
            </a:r>
          </a:p>
          <a:p>
            <a:pPr marL="609600" indent="-609600" algn="l">
              <a:buFont typeface="Arial" charset="0"/>
              <a:buAutoNum type="arabicPeriod"/>
            </a:pPr>
            <a:r>
              <a:rPr lang="en-US" sz="2400"/>
              <a:t>Denim washed </a:t>
            </a:r>
            <a:r>
              <a:rPr lang="en-US" sz="2400" i="1"/>
              <a:t>with </a:t>
            </a:r>
            <a:r>
              <a:rPr lang="en-US" sz="2400"/>
              <a:t>cellulase became significantly lighter.</a:t>
            </a:r>
          </a:p>
          <a:p>
            <a:pPr marL="609600" indent="-609600"/>
            <a:r>
              <a:rPr lang="en-US" sz="2800" b="1">
                <a:solidFill>
                  <a:schemeClr val="tx2"/>
                </a:solidFill>
              </a:rPr>
              <a:t>Analysis:</a:t>
            </a:r>
          </a:p>
          <a:p>
            <a:pPr marL="609600" indent="-609600" algn="l"/>
            <a:r>
              <a:rPr lang="en-US" sz="2800">
                <a:solidFill>
                  <a:schemeClr val="tx2"/>
                </a:solidFill>
              </a:rPr>
              <a:t>1.	What do you think cellulase is?</a:t>
            </a:r>
          </a:p>
          <a:p>
            <a:pPr marL="609600" indent="-609600" algn="l"/>
            <a:r>
              <a:rPr lang="en-US" sz="2800">
                <a:solidFill>
                  <a:schemeClr val="tx2"/>
                </a:solidFill>
              </a:rPr>
              <a:t>2. 	Which of the results represents the control </a:t>
            </a:r>
            <a:r>
              <a:rPr lang="en-US" sz="2800" b="1">
                <a:solidFill>
                  <a:schemeClr val="tx2"/>
                </a:solidFill>
              </a:rPr>
              <a:t>and </a:t>
            </a:r>
            <a:r>
              <a:rPr lang="en-US" sz="2800">
                <a:solidFill>
                  <a:schemeClr val="tx2"/>
                </a:solidFill>
              </a:rPr>
              <a:t>why was a control necessary?</a:t>
            </a:r>
          </a:p>
          <a:p>
            <a:pPr marL="609600" indent="-609600" algn="l"/>
            <a:r>
              <a:rPr lang="en-US" sz="2800">
                <a:solidFill>
                  <a:schemeClr val="tx2"/>
                </a:solidFill>
              </a:rPr>
              <a:t>3. 	Why might using cellulase be a simpler process than washing with actual small stones like manufacturers did in the past?</a:t>
            </a:r>
            <a:endParaRPr lang="en-US" sz="2800" b="1"/>
          </a:p>
          <a:p>
            <a:pPr marL="609600" indent="-609600" algn="l">
              <a:buFont typeface="Arial" charset="0"/>
              <a:buAutoNum type="arabicPeriod"/>
            </a:pPr>
            <a:endParaRPr lang="en-US" sz="2800"/>
          </a:p>
        </p:txBody>
      </p:sp>
      <p:pic>
        <p:nvPicPr>
          <p:cNvPr id="2053" name="Picture 5" descr="deni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1143000"/>
            <a:ext cx="838200" cy="838200"/>
          </a:xfrm>
          <a:prstGeom prst="rect">
            <a:avLst/>
          </a:prstGeom>
          <a:noFill/>
        </p:spPr>
      </p:pic>
      <p:pic>
        <p:nvPicPr>
          <p:cNvPr id="2055" name="Picture 7" descr="3320524588_2b77a63684_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5867400"/>
            <a:ext cx="685800" cy="685800"/>
          </a:xfrm>
          <a:prstGeom prst="rect">
            <a:avLst/>
          </a:prstGeom>
          <a:noFill/>
        </p:spPr>
      </p:pic>
      <p:pic>
        <p:nvPicPr>
          <p:cNvPr id="2056" name="Picture 8" descr="3320524588_2b77a63684_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1066800"/>
            <a:ext cx="914400" cy="914400"/>
          </a:xfrm>
          <a:prstGeom prst="rect">
            <a:avLst/>
          </a:prstGeom>
          <a:noFill/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6">
    <a:dk1>
      <a:srgbClr val="005A58"/>
    </a:dk1>
    <a:lt1>
      <a:srgbClr val="FFFFFF"/>
    </a:lt1>
    <a:dk2>
      <a:srgbClr val="008080"/>
    </a:dk2>
    <a:lt2>
      <a:srgbClr val="FFFF99"/>
    </a:lt2>
    <a:accent1>
      <a:srgbClr val="006462"/>
    </a:accent1>
    <a:accent2>
      <a:srgbClr val="6D6FC7"/>
    </a:accent2>
    <a:accent3>
      <a:srgbClr val="AAC0C0"/>
    </a:accent3>
    <a:accent4>
      <a:srgbClr val="DADADA"/>
    </a:accent4>
    <a:accent5>
      <a:srgbClr val="AAB8B7"/>
    </a:accent5>
    <a:accent6>
      <a:srgbClr val="6264B4"/>
    </a:accent6>
    <a:hlink>
      <a:srgbClr val="00FFFF"/>
    </a:hlink>
    <a:folHlink>
      <a:srgbClr val="00FF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</Words>
  <Application>Microsoft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ＭＳ Ｐゴシック</vt:lpstr>
      <vt:lpstr>Blank Presentation</vt:lpstr>
      <vt:lpstr>A manufacturer wanted to get a “stone washed” look to denim.  They tested squares of dark denim. </vt:lpstr>
    </vt:vector>
  </TitlesOfParts>
  <Company>Matthew Robles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manufacturer wanted to get a “stone washed” look to denim.  They tested squares of dark denim using cellulase.</dc:title>
  <dc:creator>Matthew Robles</dc:creator>
  <cp:lastModifiedBy>sarah robles</cp:lastModifiedBy>
  <cp:revision>7</cp:revision>
  <dcterms:created xsi:type="dcterms:W3CDTF">2011-11-06T01:37:56Z</dcterms:created>
  <dcterms:modified xsi:type="dcterms:W3CDTF">2011-11-11T00:59:26Z</dcterms:modified>
</cp:coreProperties>
</file>