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D9BCA-514B-456E-AFF9-B6F6DB5E3BDF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25FAE-DFED-4062-A664-5571F8EB7B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Cells  Cells</a:t>
            </a:r>
            <a:r>
              <a:rPr lang="en-US" b="1" dirty="0" smtClean="0"/>
              <a:t> reprogrammed in Living Mice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Work with a partner, </a:t>
            </a:r>
            <a:r>
              <a:rPr lang="en-US" u="sng" dirty="0" smtClean="0"/>
              <a:t>number</a:t>
            </a:r>
            <a:r>
              <a:rPr lang="en-US" dirty="0" smtClean="0"/>
              <a:t> the paragraphs and answer the following questions in complete sentences: </a:t>
            </a:r>
          </a:p>
          <a:p>
            <a:pPr lvl="1"/>
            <a:r>
              <a:rPr lang="en-US" dirty="0" smtClean="0"/>
              <a:t>1) Who is the author? Do you think they know what they’re writing about? How do you know? (include where you got the information).</a:t>
            </a:r>
          </a:p>
          <a:p>
            <a:pPr lvl="1"/>
            <a:r>
              <a:rPr lang="en-US" dirty="0" smtClean="0"/>
              <a:t>2) Who are the experts in this article? </a:t>
            </a:r>
            <a:r>
              <a:rPr lang="en-US" u="sng" dirty="0" smtClean="0"/>
              <a:t>Circle</a:t>
            </a:r>
            <a:r>
              <a:rPr lang="en-US" dirty="0" smtClean="0"/>
              <a:t> the experts and </a:t>
            </a:r>
            <a:r>
              <a:rPr lang="en-US" u="sng" dirty="0" smtClean="0"/>
              <a:t>highlight</a:t>
            </a:r>
            <a:r>
              <a:rPr lang="en-US" dirty="0" smtClean="0"/>
              <a:t> the evidence that supports your choice.</a:t>
            </a:r>
          </a:p>
          <a:p>
            <a:pPr lvl="1"/>
            <a:r>
              <a:rPr lang="en-US" dirty="0" smtClean="0"/>
              <a:t>3) For the experts you highlighted, would you trust their information? Why?</a:t>
            </a:r>
          </a:p>
          <a:p>
            <a:pPr lvl="1"/>
            <a:r>
              <a:rPr lang="en-US" dirty="0" smtClean="0"/>
              <a:t>4) According to the author, why are stem cells important? Use info from the article to support your answer (reference the paragraphs)</a:t>
            </a:r>
          </a:p>
          <a:p>
            <a:pPr lvl="1"/>
            <a:r>
              <a:rPr lang="en-US" dirty="0" smtClean="0"/>
              <a:t>5) What is the relationship between mitosis and tumors?</a:t>
            </a:r>
            <a:endParaRPr lang="en-US" dirty="0"/>
          </a:p>
        </p:txBody>
      </p:sp>
      <p:pic>
        <p:nvPicPr>
          <p:cNvPr id="1026" name="Picture 2" descr="http://images.nationalgeographic.com/wpf/media-live/photos/000/229/cache/news-mouse-tears_22908_600x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0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293</TotalTime>
  <Words>129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Cells  Cells reprogrammed in Living Mice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reprogrammed in Living Mice</dc:title>
  <dc:creator>Robles, Sarah (srobles@psusd.us)</dc:creator>
  <cp:lastModifiedBy>Robles, Sarah (srobles@psusd.us)</cp:lastModifiedBy>
  <cp:revision>7</cp:revision>
  <dcterms:created xsi:type="dcterms:W3CDTF">2014-01-30T20:23:12Z</dcterms:created>
  <dcterms:modified xsi:type="dcterms:W3CDTF">2014-02-04T23:15:54Z</dcterms:modified>
</cp:coreProperties>
</file>