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463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10800000" flipH="1">
            <a:off x="0" y="1541738"/>
            <a:ext cx="9143999" cy="915711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flipH="1">
            <a:off x="0" y="2633472"/>
            <a:ext cx="9143999" cy="2511742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-85925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-85925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-85925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 rot="-85925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 rot="-85925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 rot="-85925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-85925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rot="-85925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-85925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-85925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-180107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Warm-up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Add to </a:t>
            </a:r>
            <a:r>
              <a:rPr lang="en" b="1"/>
              <a:t>page 10</a:t>
            </a:r>
            <a:r>
              <a:rPr lang="en"/>
              <a:t>: Summarize the cell notes and add a level 2 </a:t>
            </a:r>
            <a:r>
              <a:rPr lang="en" u="sng"/>
              <a:t>or</a:t>
            </a:r>
            <a:r>
              <a:rPr lang="en"/>
              <a:t> level 3 question.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Add to </a:t>
            </a:r>
            <a:r>
              <a:rPr lang="en" b="1"/>
              <a:t>page 11</a:t>
            </a:r>
            <a:r>
              <a:rPr lang="en"/>
              <a:t>: Summarize your animal cell vs. plant cell double-bubble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Cell (plasma) membrane article: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Read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Number paragraphs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Read again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/>
              <a:t>Mark “?” for confusing ideas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/>
              <a:t>Circle confusing words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/>
              <a:t>Mark “!” for interesting or new information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6025" y="962750"/>
            <a:ext cx="285750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Analysis (p.12):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5150" y="874500"/>
            <a:ext cx="8549999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Essential Question: “What materials need to pass through the cell membrane and how is it designed to allow passage?”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Why do you think the cell membrane is called the fluid mosaic model?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What is the cell membrane made out of?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/>
              <a:t>Summarize the article (including answering the Essential Question).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friendly</vt:lpstr>
      <vt:lpstr>Warm-up</vt:lpstr>
      <vt:lpstr>Cell (plasma) membrane article: </vt:lpstr>
      <vt:lpstr>Article Analysis (p.12):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Robles, Sarah (srobles@psusd.us)</dc:creator>
  <cp:lastModifiedBy>Robles, Sarah (srobles@psusd.us)</cp:lastModifiedBy>
  <cp:revision>1</cp:revision>
  <dcterms:modified xsi:type="dcterms:W3CDTF">2014-09-23T14:43:20Z</dcterms:modified>
</cp:coreProperties>
</file>