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3"/>
  </p:handout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8F53EB-A950-49B1-86FF-7245A5F43568}" type="datetimeFigureOut">
              <a:rPr lang="en-US" smtClean="0"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BC83C9-BAA5-4325-A303-E3BD7BB13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469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291" y="79900"/>
            <a:ext cx="8042321" cy="1225118"/>
          </a:xfrm>
        </p:spPr>
        <p:txBody>
          <a:bodyPr>
            <a:normAutofit/>
          </a:bodyPr>
          <a:lstStyle/>
          <a:p>
            <a:r>
              <a:rPr lang="en-US" b="1" dirty="0" smtClean="0"/>
              <a:t>Cathedral City Website</a:t>
            </a:r>
            <a:r>
              <a:rPr lang="en-US" dirty="0" smtClean="0"/>
              <a:t>: www.cathedralcity.gov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763" y="1154097"/>
            <a:ext cx="11362154" cy="4757125"/>
          </a:xfrm>
        </p:spPr>
        <p:txBody>
          <a:bodyPr>
            <a:noAutofit/>
          </a:bodyPr>
          <a:lstStyle/>
          <a:p>
            <a:r>
              <a:rPr lang="en-US" sz="2800" dirty="0" smtClean="0"/>
              <a:t>I. Look at the zoning map to see how the city is </a:t>
            </a:r>
            <a:r>
              <a:rPr lang="en-US" sz="2800" dirty="0" smtClean="0"/>
              <a:t>zoned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 (Services -&gt; </a:t>
            </a:r>
            <a:r>
              <a:rPr lang="en-US" sz="2800" dirty="0" smtClean="0"/>
              <a:t>Planning -&gt; Maps)</a:t>
            </a:r>
          </a:p>
          <a:p>
            <a:r>
              <a:rPr lang="en-US" sz="2800" dirty="0" smtClean="0"/>
              <a:t>II. Go to “Documents” and find the </a:t>
            </a:r>
            <a:r>
              <a:rPr lang="en-US" sz="2800" b="1" dirty="0" smtClean="0"/>
              <a:t>North City Specific Plan </a:t>
            </a:r>
            <a:r>
              <a:rPr lang="en-US" sz="2800" dirty="0" smtClean="0"/>
              <a:t>Document.  Look through Chapter 4 </a:t>
            </a:r>
          </a:p>
          <a:p>
            <a:r>
              <a:rPr lang="en-US" sz="2800" b="1" dirty="0" smtClean="0"/>
              <a:t>1. INTRODUCTION</a:t>
            </a:r>
            <a:r>
              <a:rPr lang="en-US" sz="2800" dirty="0" smtClean="0"/>
              <a:t>: What local environmental plan is responsible for preserving half of the 5,000 acres in the North City Plan? </a:t>
            </a:r>
          </a:p>
          <a:p>
            <a:r>
              <a:rPr lang="en-US" sz="2800" b="1" dirty="0" smtClean="0"/>
              <a:t>2</a:t>
            </a:r>
            <a:r>
              <a:rPr lang="en-US" sz="2800" dirty="0" smtClean="0"/>
              <a:t>. </a:t>
            </a:r>
            <a:r>
              <a:rPr lang="en-US" sz="2800" b="1" dirty="0" smtClean="0"/>
              <a:t>ENVIRONMENTAL SETTING: a) </a:t>
            </a:r>
            <a:r>
              <a:rPr lang="en-US" sz="2800" dirty="0" smtClean="0"/>
              <a:t>What is the plan to help provide connectivity within the city? </a:t>
            </a:r>
            <a:r>
              <a:rPr lang="en-US" sz="2800" b="1" dirty="0" smtClean="0"/>
              <a:t>b) </a:t>
            </a:r>
            <a:r>
              <a:rPr lang="en-US" sz="2800" dirty="0" smtClean="0"/>
              <a:t>List 2 Environmental benefits of the plan.  </a:t>
            </a:r>
            <a:r>
              <a:rPr lang="en-US" sz="2800" b="1" dirty="0" smtClean="0"/>
              <a:t>c)</a:t>
            </a:r>
            <a:r>
              <a:rPr lang="en-US" sz="2800" dirty="0" smtClean="0"/>
              <a:t> List 2 economic benefits of the plan. </a:t>
            </a:r>
            <a:r>
              <a:rPr lang="en-US" sz="2800" b="1" dirty="0" smtClean="0"/>
              <a:t>d)</a:t>
            </a:r>
            <a:r>
              <a:rPr lang="en-US" sz="2800" dirty="0" smtClean="0"/>
              <a:t> Discuss the idea of developing “buffer edges” (What are they and what is the purpose)?</a:t>
            </a:r>
            <a:endParaRPr lang="en-US" sz="2800" dirty="0"/>
          </a:p>
          <a:p>
            <a:pPr marL="0" indent="0">
              <a:buNone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44774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</TotalTime>
  <Words>19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Wingdings 3</vt:lpstr>
      <vt:lpstr>Wisp</vt:lpstr>
      <vt:lpstr>Cathedral City Website: www.cathedralcity.gov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Cathedral City Website: www.cathedralcity.gov</dc:title>
  <dc:creator>MattGeo</dc:creator>
  <cp:lastModifiedBy>Robles, Sarah (srobles@psusd.us)</cp:lastModifiedBy>
  <cp:revision>9</cp:revision>
  <cp:lastPrinted>2020-01-17T01:06:07Z</cp:lastPrinted>
  <dcterms:created xsi:type="dcterms:W3CDTF">2015-12-30T04:03:12Z</dcterms:created>
  <dcterms:modified xsi:type="dcterms:W3CDTF">2020-01-17T01:22:13Z</dcterms:modified>
</cp:coreProperties>
</file>