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8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139EB79-7283-490E-A598-12398145D122}" type="datetimeFigureOut">
              <a:rPr lang="en-US" smtClean="0"/>
              <a:pPr/>
              <a:t>9/10/2013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8C30759B-F2AB-406B-8111-213FFEDBC56A}"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39EB79-7283-490E-A598-12398145D122}" type="datetimeFigureOut">
              <a:rPr lang="en-US" smtClean="0"/>
              <a:pPr/>
              <a:t>9/10/2013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C30759B-F2AB-406B-8111-213FFEDBC5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39EB79-7283-490E-A598-12398145D122}" type="datetimeFigureOut">
              <a:rPr lang="en-US" smtClean="0"/>
              <a:pPr/>
              <a:t>9/10/2013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C30759B-F2AB-406B-8111-213FFEDBC5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39EB79-7283-490E-A598-12398145D122}" type="datetimeFigureOut">
              <a:rPr lang="en-US" smtClean="0"/>
              <a:pPr/>
              <a:t>9/10/2013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C30759B-F2AB-406B-8111-213FFEDBC5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139EB79-7283-490E-A598-12398145D122}" type="datetimeFigureOut">
              <a:rPr lang="en-US" smtClean="0"/>
              <a:pPr/>
              <a:t>9/10/2013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C30759B-F2AB-406B-8111-213FFEDBC56A}"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139EB79-7283-490E-A598-12398145D122}" type="datetimeFigureOut">
              <a:rPr lang="en-US" smtClean="0"/>
              <a:pPr/>
              <a:t>9/10/2013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C30759B-F2AB-406B-8111-213FFEDBC5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139EB79-7283-490E-A598-12398145D122}" type="datetimeFigureOut">
              <a:rPr lang="en-US" smtClean="0"/>
              <a:pPr/>
              <a:t>9/10/2013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C30759B-F2AB-406B-8111-213FFEDBC56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139EB79-7283-490E-A598-12398145D122}" type="datetimeFigureOut">
              <a:rPr lang="en-US" smtClean="0"/>
              <a:pPr/>
              <a:t>9/10/2013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C30759B-F2AB-406B-8111-213FFEDBC5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139EB79-7283-490E-A598-12398145D122}" type="datetimeFigureOut">
              <a:rPr lang="en-US" smtClean="0"/>
              <a:pPr/>
              <a:t>9/10/2013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C30759B-F2AB-406B-8111-213FFEDBC56A}"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139EB79-7283-490E-A598-12398145D122}" type="datetimeFigureOut">
              <a:rPr lang="en-US" smtClean="0"/>
              <a:pPr/>
              <a:t>9/10/2013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C30759B-F2AB-406B-8111-213FFEDBC56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139EB79-7283-490E-A598-12398145D122}" type="datetimeFigureOut">
              <a:rPr lang="en-US" smtClean="0"/>
              <a:pPr/>
              <a:t>9/10/2013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C30759B-F2AB-406B-8111-213FFEDBC56A}"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139EB79-7283-490E-A598-12398145D122}" type="datetimeFigureOut">
              <a:rPr lang="en-US" smtClean="0"/>
              <a:pPr/>
              <a:t>9/10/2013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C30759B-F2AB-406B-8111-213FFEDBC56A}"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2773362"/>
          </a:xfrm>
        </p:spPr>
        <p:txBody>
          <a:bodyPr>
            <a:normAutofit fontScale="90000"/>
          </a:bodyPr>
          <a:lstStyle/>
          <a:p>
            <a:pPr algn="ctr"/>
            <a:r>
              <a:rPr lang="en-US" sz="2800" dirty="0" smtClean="0">
                <a:solidFill>
                  <a:schemeClr val="tx1"/>
                </a:solidFill>
              </a:rPr>
              <a:t>Write and Answer on page </a:t>
            </a:r>
            <a:r>
              <a:rPr lang="en-US" sz="2800" u="sng" dirty="0" smtClean="0">
                <a:solidFill>
                  <a:schemeClr val="tx1"/>
                </a:solidFill>
              </a:rPr>
              <a:t>1</a:t>
            </a:r>
            <a:r>
              <a:rPr lang="en-US" sz="2800" dirty="0" smtClean="0">
                <a:solidFill>
                  <a:schemeClr val="tx1"/>
                </a:solidFill>
              </a:rPr>
              <a:t> </a:t>
            </a:r>
            <a:r>
              <a:rPr lang="en-US" sz="2800" dirty="0" smtClean="0">
                <a:solidFill>
                  <a:schemeClr val="tx1"/>
                </a:solidFill>
              </a:rPr>
              <a:t>of your </a:t>
            </a:r>
            <a:r>
              <a:rPr lang="en-US" sz="2800" dirty="0" smtClean="0">
                <a:solidFill>
                  <a:schemeClr val="tx1"/>
                </a:solidFill>
              </a:rPr>
              <a:t>notebook (leave 2 blank pages for the table of contents).</a:t>
            </a:r>
            <a:r>
              <a:rPr lang="en-US" sz="2800" dirty="0" smtClean="0"/>
              <a:t/>
            </a:r>
            <a:br>
              <a:rPr lang="en-US" sz="2800" dirty="0" smtClean="0"/>
            </a:br>
            <a:r>
              <a:rPr lang="en-US" sz="2800" dirty="0" smtClean="0"/>
              <a:t>Carlos would like to find out if a new intake valve makes his car go faster.  He decides to test this out by getting two 2004 Honda Civics with the same mileage.  He gives the blue Honda the new intake valve and leaves the old one in the red Honda.  He finds that the blue Honda now goes faster and the red one stays the same.</a:t>
            </a:r>
            <a:endParaRPr lang="en-US" sz="2800" dirty="0"/>
          </a:p>
        </p:txBody>
      </p:sp>
      <p:sp>
        <p:nvSpPr>
          <p:cNvPr id="4" name="Content Placeholder 3"/>
          <p:cNvSpPr>
            <a:spLocks noGrp="1"/>
          </p:cNvSpPr>
          <p:nvPr>
            <p:ph idx="1"/>
          </p:nvPr>
        </p:nvSpPr>
        <p:spPr>
          <a:xfrm>
            <a:off x="1447800" y="3200400"/>
            <a:ext cx="7498080" cy="4572000"/>
          </a:xfrm>
        </p:spPr>
        <p:txBody>
          <a:bodyPr/>
          <a:lstStyle/>
          <a:p>
            <a:r>
              <a:rPr lang="en-US" dirty="0" smtClean="0"/>
              <a:t>A. hypothesis-</a:t>
            </a:r>
          </a:p>
          <a:p>
            <a:r>
              <a:rPr lang="en-US" dirty="0" smtClean="0"/>
              <a:t>B. Control group-</a:t>
            </a:r>
          </a:p>
          <a:p>
            <a:r>
              <a:rPr lang="en-US" dirty="0" smtClean="0"/>
              <a:t>C. Experimental group-</a:t>
            </a:r>
          </a:p>
          <a:p>
            <a:r>
              <a:rPr lang="en-US" dirty="0" smtClean="0"/>
              <a:t>D. Independent Variable-</a:t>
            </a:r>
          </a:p>
          <a:p>
            <a:r>
              <a:rPr lang="en-US" dirty="0" smtClean="0"/>
              <a:t>E. Dependent Variable-</a:t>
            </a:r>
          </a:p>
          <a:p>
            <a:r>
              <a:rPr lang="en-US" dirty="0" smtClean="0"/>
              <a:t>F. Conclusion-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TotalTime>
  <Words>42</Words>
  <Application>Microsoft Office PowerPoint</Application>
  <PresentationFormat>On-screen Show (4:3)</PresentationFormat>
  <Paragraphs>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Solstice</vt:lpstr>
      <vt:lpstr>Write and Answer on page 1 of your notebook (leave 2 blank pages for the table of contents). Carlos would like to find out if a new intake valve makes his car go faster.  He decides to test this out by getting two 2004 Honda Civics with the same mileage.  He gives the blue Honda the new intake valve and leaves the old one in the red Honda.  He finds that the blue Honda now goes faster and the red one stays the same.</vt:lpstr>
    </vt:vector>
  </TitlesOfParts>
  <Company>Palm Springs Unified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Write and Answer on page 2 of your notebook. Carlos would like to find out if a new intake valve makes his car go faster.  He decides to test this out by getting two 2004 Honda Civics with the same mileage.  He gives the blue Honda the new intake valve and leaves the old one in the red Honda.  He finds that the blue Honda now goes faster and the red one stays the same.</dc:title>
  <dc:creator>sarah robles</dc:creator>
  <cp:lastModifiedBy>Robles, Sarah (srobles@psusd.us)</cp:lastModifiedBy>
  <cp:revision>4</cp:revision>
  <dcterms:created xsi:type="dcterms:W3CDTF">2011-09-09T22:49:49Z</dcterms:created>
  <dcterms:modified xsi:type="dcterms:W3CDTF">2013-09-10T23:40:50Z</dcterms:modified>
</cp:coreProperties>
</file>