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/>
        </p14:section>
        <p14:section name="Status Update" id="{521DEF98-8796-4632-831A-16252E9A6054}">
          <p14:sldIdLst/>
        </p14:section>
        <p14:section name="Timeline" id="{CF24EBA6-C924-424D-AC31-A4B9992A87E0}">
          <p14:sldIdLst/>
        </p14:section>
        <p14:section name="Next Steps and Action Items" id="{C24C98EC-938D-4034-8DB8-5E8DBF16E3CB}">
          <p14:sldIdLst/>
        </p14:section>
        <p14:section name="Appendix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>
        <p:scale>
          <a:sx n="106" d="100"/>
          <a:sy n="106" d="100"/>
        </p:scale>
        <p:origin x="-1092" y="-5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4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hyperlink" Target="https://www3.epa.gov/carbon-footprint-calculator/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://www.nature.org/greenliving/carboncalculator/carbon-footprint-calculator.xml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/>
              <a:t>Carbon Footprint Calculations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39948" y="914400"/>
            <a:ext cx="5884652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hlinkClick r:id="rId6"/>
              </a:rPr>
              <a:t>NATURE CONSERVANCY WEBSITE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1. Record your Total Greenhouse Emissions (in tons)</a:t>
            </a:r>
          </a:p>
          <a:p>
            <a:r>
              <a:rPr lang="en-US" dirty="0" smtClean="0"/>
              <a:t>2. Record the US Average (in tons)</a:t>
            </a:r>
          </a:p>
          <a:p>
            <a:r>
              <a:rPr lang="en-US" dirty="0" smtClean="0"/>
              <a:t>3. Record the World Average (in tons)</a:t>
            </a:r>
          </a:p>
          <a:p>
            <a:r>
              <a:rPr lang="en-US" dirty="0" smtClean="0"/>
              <a:t>4. Record the dollar amount suggested to offset your emissions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419600"/>
            <a:ext cx="89154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>
                <a:hlinkClick r:id="rId7"/>
              </a:rPr>
              <a:t>EPA WEBSITE</a:t>
            </a:r>
            <a:r>
              <a:rPr lang="en-US" dirty="0" smtClean="0"/>
              <a:t>:</a:t>
            </a:r>
          </a:p>
          <a:p>
            <a:r>
              <a:rPr lang="en-US" dirty="0" smtClean="0"/>
              <a:t>5. </a:t>
            </a:r>
            <a:r>
              <a:rPr lang="en-US" sz="1600" dirty="0" smtClean="0"/>
              <a:t>List at least 3 actions that you can take to reduce greenhouse gas emissions in your home.</a:t>
            </a:r>
          </a:p>
          <a:p>
            <a:r>
              <a:rPr lang="en-US" sz="1600" dirty="0" smtClean="0"/>
              <a:t>6. List 2 actions that you can take to reduce greenhouse gas emissions from transportation.</a:t>
            </a:r>
          </a:p>
          <a:p>
            <a:r>
              <a:rPr lang="en-US" sz="1600" dirty="0" smtClean="0"/>
              <a:t>7. List 2 actions that you can take to reduce greenhouse gas emissions from household waste.</a:t>
            </a:r>
          </a:p>
          <a:p>
            <a:r>
              <a:rPr lang="en-US" sz="1600" dirty="0" smtClean="0"/>
              <a:t>8. List your current total emissions, emissions after planned actions and the US average.</a:t>
            </a:r>
          </a:p>
          <a:p>
            <a:r>
              <a:rPr lang="en-US" sz="1600" dirty="0" smtClean="0"/>
              <a:t>9. What are your planned actions equal to? (how many gallons of gas, trees planted and tons of waste saved)?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150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Project Status Report</vt:lpstr>
      <vt:lpstr>Carbon Footprint Calculations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2015-12-03T15:35:49Z</dcterms:created>
  <dcterms:modified xsi:type="dcterms:W3CDTF">2016-12-05T19:52:27Z</dcterms:modified>
</cp:coreProperties>
</file>