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Questrial" panose="020B0604020202020204" charset="0"/>
      <p:regular r:id="rId4"/>
    </p:embeddedFont>
    <p:embeddedFont>
      <p:font typeface="Georgia" panose="02040502050405020303" pitchFamily="18" charset="0"/>
      <p:regular r:id="rId5"/>
      <p:bold r:id="rId6"/>
      <p:italic r:id="rId7"/>
      <p:boldItalic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32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4131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4054768bdf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4054768bdf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48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028700" y="1352554"/>
            <a:ext cx="7086600" cy="13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028700" y="2724151"/>
            <a:ext cx="70866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932171" y="3235746"/>
            <a:ext cx="21831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1028700" y="3242884"/>
            <a:ext cx="4800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057900" y="10731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14333" y="3523020"/>
            <a:ext cx="8116500" cy="6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11295" y="706079"/>
            <a:ext cx="8116500" cy="2608500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14350" y="4137536"/>
            <a:ext cx="8115300" cy="5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algn="l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14350" y="565149"/>
            <a:ext cx="8115300" cy="21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768350" y="2736850"/>
            <a:ext cx="7597800" cy="7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68350" y="565150"/>
            <a:ext cx="7613700" cy="19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977899" y="2524167"/>
            <a:ext cx="71946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768350" y="2969897"/>
            <a:ext cx="76137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514350" y="284956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357188" y="700088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  <a:endParaRPr sz="1100"/>
          </a:p>
        </p:txBody>
      </p:sp>
      <p:sp>
        <p:nvSpPr>
          <p:cNvPr id="94" name="Google Shape;94;p13"/>
          <p:cNvSpPr txBox="1"/>
          <p:nvPr/>
        </p:nvSpPr>
        <p:spPr>
          <a:xfrm>
            <a:off x="8238172" y="2025968"/>
            <a:ext cx="4572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Questrial"/>
              <a:buNone/>
            </a:pPr>
            <a:r>
              <a:rPr lang="en" sz="6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  <a:endParaRPr sz="110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68371" y="843526"/>
            <a:ext cx="7609500" cy="18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768350" y="2736236"/>
            <a:ext cx="7608600" cy="7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5860839" y="284162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14350" y="284162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171700" y="571499"/>
            <a:ext cx="64578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14350" y="1651560"/>
            <a:ext cx="2592300" cy="4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514349" y="2178424"/>
            <a:ext cx="25923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276600" y="1651000"/>
            <a:ext cx="259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275143" y="2178050"/>
            <a:ext cx="2592300" cy="24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6038850" y="1644650"/>
            <a:ext cx="2592300" cy="4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6038851" y="2178424"/>
            <a:ext cx="2592300" cy="24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171700" y="571500"/>
            <a:ext cx="6457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16464" y="3143250"/>
            <a:ext cx="2588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516464" y="1771650"/>
            <a:ext cx="25887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516464" y="3655323"/>
            <a:ext cx="25887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3280697" y="3143250"/>
            <a:ext cx="2586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5"/>
          </p:nvPr>
        </p:nvSpPr>
        <p:spPr>
          <a:xfrm>
            <a:off x="3280697" y="1771650"/>
            <a:ext cx="25866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6"/>
          </p:nvPr>
        </p:nvSpPr>
        <p:spPr>
          <a:xfrm>
            <a:off x="3280698" y="3655322"/>
            <a:ext cx="25866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7"/>
          </p:nvPr>
        </p:nvSpPr>
        <p:spPr>
          <a:xfrm>
            <a:off x="6037298" y="3143250"/>
            <a:ext cx="25923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8"/>
          </p:nvPr>
        </p:nvSpPr>
        <p:spPr>
          <a:xfrm>
            <a:off x="6037391" y="1771650"/>
            <a:ext cx="2586000" cy="1143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9"/>
          </p:nvPr>
        </p:nvSpPr>
        <p:spPr>
          <a:xfrm>
            <a:off x="6037298" y="3655321"/>
            <a:ext cx="2589300" cy="10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3063000" y="-902731"/>
            <a:ext cx="3018000" cy="81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6394350" y="1250900"/>
            <a:ext cx="2927400" cy="15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381150" y="-1054150"/>
            <a:ext cx="2927400" cy="61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5860839" y="284956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514350" y="285750"/>
            <a:ext cx="5243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0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3281363"/>
            <a:ext cx="9144000" cy="18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14350" y="565150"/>
            <a:ext cx="8115300" cy="2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68350" y="2731294"/>
            <a:ext cx="78678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algn="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5860839" y="285750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14350" y="285751"/>
            <a:ext cx="52437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146839" y="285750"/>
            <a:ext cx="48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14350" y="1645919"/>
            <a:ext cx="40005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29150" y="1645919"/>
            <a:ext cx="40005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171700" y="571500"/>
            <a:ext cx="6457800" cy="9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685807" y="1637851"/>
            <a:ext cx="38100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514350" y="2349500"/>
            <a:ext cx="39837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800600" y="1637851"/>
            <a:ext cx="38289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29150" y="2349500"/>
            <a:ext cx="4000500" cy="23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14350" y="1143000"/>
            <a:ext cx="30861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746687" y="560069"/>
            <a:ext cx="4883100" cy="41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45720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514350" y="2343149"/>
            <a:ext cx="3086100" cy="2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514350" y="1143000"/>
            <a:ext cx="51549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5895929" y="563431"/>
            <a:ext cx="2733600" cy="41007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14350" y="2343149"/>
            <a:ext cx="5154900" cy="2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lvl="0" indent="-228600" rtl="0">
              <a:spcBef>
                <a:spcPts val="800"/>
              </a:spcBef>
              <a:spcAft>
                <a:spcPts val="0"/>
              </a:spcAft>
              <a:buSzPts val="1100"/>
              <a:buFont typeface="Questrial"/>
              <a:buNone/>
              <a:defRPr/>
            </a:lvl1pPr>
            <a:lvl2pPr marL="914400" lvl="1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2pPr>
            <a:lvl3pPr marL="1371600" lvl="2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3pPr>
            <a:lvl4pPr marL="1828800" lvl="3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4pPr>
            <a:lvl5pPr marL="2286000" lvl="4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5pPr>
            <a:lvl6pPr marL="2743200" lvl="5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6pPr>
            <a:lvl7pPr marL="3200400" lvl="6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7pPr>
            <a:lvl8pPr marL="3657600" lvl="7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8pPr>
            <a:lvl9pPr marL="4114800" lvl="8" indent="-228600" rtl="0">
              <a:spcBef>
                <a:spcPts val="400"/>
              </a:spcBef>
              <a:spcAft>
                <a:spcPts val="0"/>
              </a:spcAft>
              <a:buSzPts val="1100"/>
              <a:buFont typeface="Questrial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0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171700" y="573280"/>
            <a:ext cx="6457800" cy="9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None/>
              <a:defRPr sz="1100"/>
            </a:lvl1pPr>
            <a:lvl2pPr marL="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14350" y="1645920"/>
            <a:ext cx="8115300" cy="30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984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1pPr>
            <a:lvl2pPr marL="914400" marR="0" lvl="1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2pPr>
            <a:lvl3pPr marL="1371600" marR="0" lvl="2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3pPr>
            <a:lvl4pPr marL="1828800" marR="0" lvl="3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4pPr>
            <a:lvl5pPr marL="2286000" marR="0" lvl="4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Questrial"/>
              <a:buChar char="•"/>
              <a:defRPr sz="11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446520" y="4767263"/>
            <a:ext cx="2183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r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14350" y="4766884"/>
            <a:ext cx="582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342900" marR="0" lvl="1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685800" marR="0" lvl="2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028700" marR="0" lvl="3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1371600" marR="0" lvl="4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1714500" marR="0" lvl="5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2057400" marR="0" lvl="6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2400300" marR="0" lvl="7" indent="-698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2743200" marR="0" lvl="8" indent="-69850" algn="l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72250" y="285750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buNone/>
              <a:defRPr sz="1100"/>
            </a:lvl1pPr>
            <a:lvl2pPr marL="0" marR="0" lvl="1" indent="0" algn="r" rtl="0">
              <a:buNone/>
              <a:defRPr sz="1100"/>
            </a:lvl2pPr>
            <a:lvl3pPr marL="0" marR="0" lvl="2" indent="0" algn="r" rtl="0">
              <a:buNone/>
              <a:defRPr sz="1100"/>
            </a:lvl3pPr>
            <a:lvl4pPr marL="0" marR="0" lvl="3" indent="0" algn="r" rtl="0">
              <a:buNone/>
              <a:defRPr sz="1100"/>
            </a:lvl4pPr>
            <a:lvl5pPr marL="0" marR="0" lvl="4" indent="0" algn="r" rtl="0">
              <a:buNone/>
              <a:defRPr sz="1100"/>
            </a:lvl5pPr>
            <a:lvl6pPr marL="0" marR="0" lvl="5" indent="0" algn="r" rtl="0">
              <a:buNone/>
              <a:defRPr sz="1100"/>
            </a:lvl6pPr>
            <a:lvl7pPr marL="0" marR="0" lvl="6" indent="0" algn="r" rtl="0">
              <a:buNone/>
              <a:defRPr sz="1100"/>
            </a:lvl7pPr>
            <a:lvl8pPr marL="0" marR="0" lvl="7" indent="0" algn="r" rtl="0">
              <a:buNone/>
              <a:defRPr sz="1100"/>
            </a:lvl8pPr>
            <a:lvl9pPr marL="0" marR="0" lvl="8" indent="0" algn="r" rtl="0">
              <a:buNone/>
              <a:defRPr sz="1100"/>
            </a:lvl9pPr>
          </a:lstStyle>
          <a:p>
            <a:pPr marL="0" lvl="0" indent="-6985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342900" lvl="1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685800" lvl="2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1028700" lvl="3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1371600" lvl="4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1714500" lvl="5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  <a:p>
            <a:pPr marL="2057400" lvl="6" indent="-6985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  <a:p>
            <a:pPr marL="2400300" lvl="7" indent="-6985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endParaRPr/>
          </a:p>
          <a:p>
            <a:pPr marL="2743200" lvl="8" indent="-6985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title"/>
          </p:nvPr>
        </p:nvSpPr>
        <p:spPr>
          <a:xfrm>
            <a:off x="2171700" y="573259"/>
            <a:ext cx="6457800" cy="43299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</a:t>
            </a:r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body" idx="1"/>
          </p:nvPr>
        </p:nvSpPr>
        <p:spPr>
          <a:xfrm>
            <a:off x="-298800" y="1645925"/>
            <a:ext cx="8928600" cy="3018000"/>
          </a:xfrm>
          <a:prstGeom prst="rect">
            <a:avLst/>
          </a:prstGeom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>
              <a:spcBef>
                <a:spcPts val="80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9"/>
          <p:cNvSpPr txBox="1"/>
          <p:nvPr/>
        </p:nvSpPr>
        <p:spPr>
          <a:xfrm>
            <a:off x="562175" y="933650"/>
            <a:ext cx="7601400" cy="11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F1C232"/>
                </a:solidFill>
                <a:latin typeface="Georgia"/>
                <a:ea typeface="Georgia"/>
                <a:cs typeface="Georgia"/>
                <a:sym typeface="Georgia"/>
              </a:rPr>
              <a:t>Carbon Footprint</a:t>
            </a:r>
            <a:endParaRPr sz="3000" b="1">
              <a:solidFill>
                <a:srgbClr val="F1C232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Go to myfootprint.org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Take the quiz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sz="26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#10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list </a:t>
            </a: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 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options to save energy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From </a:t>
            </a:r>
            <a:r>
              <a:rPr lang="en" sz="26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#21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, list </a:t>
            </a: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options to save water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How many planets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 would be needed if everyone lived like you?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Georgia"/>
              <a:buChar char="-"/>
            </a:pP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Click on “</a:t>
            </a:r>
            <a:r>
              <a:rPr lang="en" sz="2600" u="sng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reduce your footprint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” and write </a:t>
            </a:r>
            <a:r>
              <a:rPr lang="en" sz="2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 </a:t>
            </a:r>
            <a:r>
              <a:rPr lang="en" sz="26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things you can do (that you haven’t mentioned already).</a:t>
            </a:r>
            <a:endParaRPr sz="2600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76729"/>
            <a:ext cx="3935700" cy="1930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</Words>
  <Application>Microsoft Office PowerPoint</Application>
  <PresentationFormat>On-screen Show (16:9)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Questrial</vt:lpstr>
      <vt:lpstr>Georgia</vt:lpstr>
      <vt:lpstr>Arial</vt:lpstr>
      <vt:lpstr>Vapor Trail</vt:lpstr>
      <vt:lpstr>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</dc:title>
  <dc:creator>Robles, Sarah (srobles@psusd.us)</dc:creator>
  <cp:lastModifiedBy>Robles, Sarah (srobles@psusd.us)</cp:lastModifiedBy>
  <cp:revision>1</cp:revision>
  <dcterms:modified xsi:type="dcterms:W3CDTF">2018-08-31T18:45:44Z</dcterms:modified>
</cp:coreProperties>
</file>