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D179E-9C06-44A9-AB21-3D7070B0890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FD86E-84D9-4206-A124-379259A50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(10 + 20) – (15 + 5) = 30 – 20 = 10 per 1,000 individuals.</a:t>
            </a:r>
            <a:r>
              <a:rPr lang="en-US" baseline="0" dirty="0" smtClean="0"/>
              <a:t>  Percentage: 10/1,000 x 100 percent = 1% annually.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FD86E-84D9-4206-A124-379259A504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52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70/1</a:t>
            </a:r>
            <a:r>
              <a:rPr lang="en-US" baseline="0" dirty="0" smtClean="0"/>
              <a:t> = 70 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FD86E-84D9-4206-A124-379259A504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58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70 / 3 = 23.3 = Will take a little over 23 years to double.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FD86E-84D9-4206-A124-379259A504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03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685800"/>
            <a:ext cx="8884791" cy="70511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Calculate the growth rate: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1481071"/>
            <a:ext cx="7699934" cy="3541306"/>
          </a:xfrm>
        </p:spPr>
        <p:txBody>
          <a:bodyPr>
            <a:noAutofit/>
          </a:bodyPr>
          <a:lstStyle/>
          <a:p>
            <a:r>
              <a:rPr lang="en-US" sz="4400" dirty="0" smtClean="0"/>
              <a:t>Birth Rate = 10 Individuals</a:t>
            </a:r>
          </a:p>
          <a:p>
            <a:r>
              <a:rPr lang="en-US" sz="4400" dirty="0" smtClean="0"/>
              <a:t>Immigration = 20 Individuals</a:t>
            </a:r>
          </a:p>
          <a:p>
            <a:r>
              <a:rPr lang="en-US" sz="4400" dirty="0" smtClean="0"/>
              <a:t>Death Rate = 15 Individuals</a:t>
            </a:r>
          </a:p>
          <a:p>
            <a:r>
              <a:rPr lang="en-US" sz="4400" dirty="0" smtClean="0"/>
              <a:t>Emigration = 5 Individuals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68489" y="5363570"/>
            <a:ext cx="11450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Growth Rate is per 1,000 individuals. </a:t>
            </a:r>
          </a:p>
          <a:p>
            <a:r>
              <a:rPr lang="en-US" sz="3600" dirty="0" smtClean="0"/>
              <a:t>Express the annual growth rate as a percentage.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1951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30" y="4487332"/>
            <a:ext cx="12069170" cy="1507067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/>
              <a:t>The Rule of 70 = Doubling time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861794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70 divided by the annual percentage growth rate = doubling time of the population. Calculate the doubling time of the population from the last slide.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4410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Use the rule of 70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How long will it take a population to double if it has a 3 percent growth rate? 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1442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</TotalTime>
  <Words>151</Words>
  <Application>Microsoft Office PowerPoint</Application>
  <PresentationFormat>Custom</PresentationFormat>
  <Paragraphs>17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Slice</vt:lpstr>
      <vt:lpstr>Calculate the growth rate:</vt:lpstr>
      <vt:lpstr>The Rule of 70 = Doubling time</vt:lpstr>
      <vt:lpstr>Use the rule of 70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Calculate the growth rate:</dc:title>
  <dc:creator>MattGeo</dc:creator>
  <cp:lastModifiedBy>Robles, Sarah (srobles@psusd.us)</cp:lastModifiedBy>
  <cp:revision>3</cp:revision>
  <dcterms:created xsi:type="dcterms:W3CDTF">2015-10-24T23:25:20Z</dcterms:created>
  <dcterms:modified xsi:type="dcterms:W3CDTF">2015-10-26T14:21:18Z</dcterms:modified>
</cp:coreProperties>
</file>