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F3CB-128D-437C-89A1-36D02498CD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AE49CB-2211-4984-8138-B34D82C819E6}" type="datetimeFigureOut">
              <a:rPr lang="en-US" smtClean="0"/>
              <a:t>6/2/2014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System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Title</a:t>
            </a:r>
          </a:p>
          <a:p>
            <a:r>
              <a:rPr lang="en-US" sz="2400" dirty="0" smtClean="0"/>
              <a:t>2. Draw all organs/parts important to your system </a:t>
            </a:r>
          </a:p>
          <a:p>
            <a:r>
              <a:rPr lang="en-US" sz="2400" dirty="0" smtClean="0"/>
              <a:t>3. Write a brief summary of the function of each organ</a:t>
            </a:r>
          </a:p>
          <a:p>
            <a:r>
              <a:rPr lang="en-US" sz="2400" dirty="0" smtClean="0"/>
              <a:t>4. Write about a disease that can affect your system</a:t>
            </a:r>
          </a:p>
          <a:p>
            <a:r>
              <a:rPr lang="en-US" sz="2400" dirty="0" smtClean="0"/>
              <a:t>5. Write/explain the symptoms of the disease</a:t>
            </a:r>
          </a:p>
          <a:p>
            <a:r>
              <a:rPr lang="en-US" sz="2400" dirty="0" smtClean="0"/>
              <a:t>6. Write the possible treatments for the disease</a:t>
            </a:r>
          </a:p>
          <a:p>
            <a:r>
              <a:rPr lang="en-US" sz="2400" dirty="0" smtClean="0"/>
              <a:t>7. Write about another body system that works closely with yours (how do they work together).</a:t>
            </a:r>
          </a:p>
          <a:p>
            <a:r>
              <a:rPr lang="en-US" sz="2400" dirty="0" smtClean="0"/>
              <a:t>8. Neatness/Color count (minimum of 4 colors not including black)</a:t>
            </a:r>
          </a:p>
          <a:p>
            <a:r>
              <a:rPr lang="en-US" sz="2400" dirty="0" smtClean="0"/>
              <a:t>9. Compare another (non-human) animal  and explain some of the differences</a:t>
            </a:r>
          </a:p>
        </p:txBody>
      </p:sp>
    </p:spTree>
    <p:extLst>
      <p:ext uri="{BB962C8B-B14F-4D97-AF65-F5344CB8AC3E}">
        <p14:creationId xmlns:p14="http://schemas.microsoft.com/office/powerpoint/2010/main" val="7095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3035</TotalTime>
  <Words>101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Body System Posters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 Posters</dc:title>
  <dc:creator>Robles, Sarah (srobles@psusd.us)</dc:creator>
  <cp:lastModifiedBy>Robles, Sarah (srobles@psusd.us)</cp:lastModifiedBy>
  <cp:revision>5</cp:revision>
  <dcterms:created xsi:type="dcterms:W3CDTF">2014-06-02T14:28:03Z</dcterms:created>
  <dcterms:modified xsi:type="dcterms:W3CDTF">2014-06-04T17:03:54Z</dcterms:modified>
</cp:coreProperties>
</file>