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4BF81-D83D-49C5-84CB-70394EEC0BB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E702-508F-4733-AE1E-21F49AE1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fish, shrimp,</a:t>
            </a:r>
            <a:r>
              <a:rPr lang="en-US" baseline="0" dirty="0" smtClean="0"/>
              <a:t> snails and insects			Insects, seeds and fruit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2E702-508F-4733-AE1E-21F49AE1F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Snakes, toads, gophers, mice, bird</a:t>
            </a:r>
            <a:r>
              <a:rPr lang="en-US" baseline="0" dirty="0" smtClean="0"/>
              <a:t> eggs, lizards 		fish (can also eat frogs, crustaceans, small birds and eggs)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2E702-508F-4733-AE1E-21F49AE1F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Nectar and some insects (have a “quick-snapping” beak and sticky tongue)  //Called the “butcher bird”: insects,</a:t>
            </a:r>
            <a:r>
              <a:rPr lang="en-US" baseline="0" dirty="0" smtClean="0"/>
              <a:t> birds, lizards, mice – impales prey on thorns, barbed wire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2E702-508F-4733-AE1E-21F49AE1F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Pileated woodpecker</a:t>
            </a:r>
            <a:r>
              <a:rPr lang="en-US" baseline="0" dirty="0" smtClean="0"/>
              <a:t> is the largest north American woodpecker (about the size of a crow).  It uses its beak to bore holes in trees to find ants and insects.  It has a barbed tongue to help it pull insects out of the holes it makes.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2E702-508F-4733-AE1E-21F49AE1F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4/24/2014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do you think these birds eat?</a:t>
            </a:r>
            <a:endParaRPr lang="en-US" sz="6000" b="1" dirty="0"/>
          </a:p>
        </p:txBody>
      </p:sp>
      <p:pic>
        <p:nvPicPr>
          <p:cNvPr id="1026" name="Picture 2" descr="https://encrypted-tbn1.gstatic.com/images?q=tbn:ANd9GcSf2oj5ZErZgZb71IgISM6TCRziQARrFDlj50TkSHE9Qjs7cx-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" y="1974851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den-bellied Grosbeak - Pheucticus chrysog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59" y="2157731"/>
            <a:ext cx="603504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These?</a:t>
            </a:r>
            <a:endParaRPr lang="en-US" sz="6600" b="1" dirty="0"/>
          </a:p>
        </p:txBody>
      </p:sp>
      <p:pic>
        <p:nvPicPr>
          <p:cNvPr id="2050" name="Picture 2" descr="http://www.wunderground.com/data/wximagenew/o/oneshotww/165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157731"/>
            <a:ext cx="4930404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10120191" y="2941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QTEhQUExQVFRQVFBQVFRQUFRUVFBQUFBQWFhUUFBcYHCggGBwlHBQUITEhJSkrLi4uFx8zODQsNygtLisBCgoKDg0OGhAQGywkICQsLCwsLCwsLCwsLCwsLCwsLCwsLCwsLCwsLCwsLCwsLCwsLCwsLCwsLCwsLCwsLCwsLP/AABEIAMIBAwMBIgACEQEDEQH/xAAcAAABBQEBAQAAAAAAAAAAAAADAAECBQYEBwj/xABAEAABAgMFBgMHAQYEBwAAAAABAAIDESEEBRIxQQZRYXGR8CKBoRMyQlKxwdHhByMzYpLxFBZDshVygqKzwtL/xAAaAQACAwEBAAAAAAAAAAAAAAACAwABBAUG/8QALhEAAgIBBAIBAgUDBQAAAAAAAAECEQMEEiExQVETFGEiMlJxoQVC8TNigZGx/9oADAMBAAIRAxEAPwDYXjfEGECS8U4hYy9P2isExDGLll1WIi3dHfVzYjjxBU4Oz8Y/6TuiXaRbYS89sLTFNDhHDPqqkQIkQzc6fEmaum7J2l2UMhdkDYi1nSSnyIpJlTZbphir3AqyY6CzKSsoP7O7Qcz9V2wf2YxTm70VfLELaygdeUMaqLLxaTSqvry2DZAbNz67qKos9hDVo0+N5efAjPnWJc9khN2QXVAs+FFhtkKIsqLpwgoKkcrJlc3bAyU2MTgJ3FExVjAKYTMaplCQbEmCipyVkI4U4anCU1CCklJOAiBijZErIBqmaJT0AWquHZSfjjjPKHOXm4j6JOTIorkfiwym6iZVrC7IE8ACfondZnjNjhzaR9V61ZbExgkxoaNwACUWGFm+q9I2fQ32zxx7kImS9LvG6IUWjmie8CTh5hZu3bJltYbieDvyEa1CfHQqWjlHnszTVPEpWyyvhmTmkfQ8igRFqhSVoxyTumGERSoUACiUimJ2BtoMYSi9oAqna4oEYTCGSsKMqBFySm1lE6R8aNSys9l/wcH5R0SECGMmjoiSTOMlzPjR1NzGIaMmjokH8Fw2u94UP3nDqqa17YMHuiaKOC+kBLMo9s1DokuCpL52gbCFCCVlLx2lixKDwhUr3k1JmeK1Y9Gu5GTJrfEA95298d03mmg0XKGp0gFuiklSOdObk7fY4RAJhQAU2q2wULCoBqK4qKoIYpNKRCcBQoUkk5CaSpFiTtE04apiijZaVilJRc5M4rtuiA10RuMyYCJpcpbVbHYsbyTUImm2OucBvtog8R9wH4Rli5nvNXdrvhkOg8R3DIcyq233jMBkOjQJTypuaqO02gNEguZK8j3M9Lp9LHHCjUQr/wAdGMJPEiS4499vJIbgJGbcU3DmqD2zxBiiH/GLHezmQ0B0jIzNBWR8l5/srdFqh2xj4jTDAmCSROJSQAkfHMyJdXKZKDiw5RjHweqw73xPk8S5K6x+GctJrHxIGJ8hm5wA8ytnazIADQAdBJHJUIyRS6M/ejWuo4UNCNRx5rKW2xYHlpPI7wtbekMNhlx75LN3m7GwO1GfLJP0+SpUc7V4lKLflHAAEzyoApy6a6RyKBB01J2SZoUnBWURDEkgkgoKzf2/axjaNqVnrdtHFiTAOEKkAUgkRwxRonqZy+xJ5LqkknioSSL1Ga0JGZysYpApinAVgWTCeSgwogUIMGpynCUlQRNwQyiaKICiLYwCdSwqYaBmhbRaTBhqJJRc5NNC22EkkOUyQCm1s8lLoiTk6REBWMCztEgQTyNSTu809ispnINBJFSfhXXHithA4fFElKc/dnpzWLNnt7UdbS6Vx/Ewz4pa3A0zdKbp1DeAmqqDEJcZ1cMx9CEWzB5Bc4ybq9xAE+f2QWGbgWeIVGORANdDKvOSRvSZ0otx88Fqx1fsjNhNFZNBOZAAJ89VxQ4zW+8RPgZ/YJNtgcDTIyzO6c0V3zQW5N0Wl1QcUYH5a+enqtBgmZqgu60Naybcya+XHquiPewDdeiVKVsHJ3RK+3jAQZSkVm3hhbKgmORr96KN532XTa3rJDgRQ8CkpUA7zKOLMs0V0aGATJCK7rXA1pxGol9VxvaurjlujZw8sNkmgTgnUgVGaOxZFJSwp1LJQ6YqaaSiQDYMtSaiSTBqspEZJipuUELZdDGiIw0QpIzAqsuhwkpSSxgIZTSDjBsJDhppALnEYzoptYlqUpMY1GKCF+5NJMnCZVC7schMnc5HsdnLjl5flBKaQzHilN0iNnglxVrY7uLuDW/Fv5I9gu+QL3zaJZDXLQZ6ZLnve9GhoY6YLj4IcOr30kG0E9+VVzs2pvo7Wn0ih4tk7Tb8MocAACuJ27juVXZnzJLZRTM4oj6QWHdveaZBSbZCQDaPCNLOwylT/VcP9oOlTontNqxNwtAAbRrWgNaAMpAZapUFKXXC/lmqW2P3f8D2iRILiYzt7qMb/wAjBQeqh7eZJJXE+PIZkVrWWWs1zRLwxHDDYXHSQR3DGqAtyLZ0YZ5Aay1+6BFvJo+KuqFCuOLEkYsTCPlFXDhuVnZblhQ6hszvd4j+nkkSzN/lGxcV+5xC9nYcLWkAVJOZnu6eqBFtRd7xpuVlaoVaa/RBFykuo4S4zJ9FMabQEn5K6au7LBDQBKoEyZ6mshyR7NczQazJHQdMyuuPCkKDLIZDzWiKozyKa1NcRiEzI1pkuEhdcSK4VBkeEhUaLkMWeef1XS017Dk6uvkBuCg5FKgVoMgwckkkqosMUpppKQAU3IHaxBRUgE5ZJC5oJQYF5khgTU4zwEP2yW8iCWNh2NUw8BcTXOK6Gw1Vtl0kIuJyUQxTwqQCih7Kc/QmsREmlQL6yRNpEUWxyVHFOgUmWYuKuLHdoJAE5anIeZWfJlo14NNuOKwWIuNBiOWRllotHZbvZCBc7PPTylM0UbRbodnFZTIMjOVAKy3BZO8LzfbHEMJhwB78SXicdQz/AOj+FzsuaU+InawaaMVbfC8nfeV9vjP9hZpEj+I9x8EMH5n/AGFTwTQ4bLN4gTEiuEnRj71c2sAoxvAbqrkbFbDYGQwGwxOkxvq5x1KiGRHyABA0JHilvDd3EyHPJWscYczLeRtbY8Ie02r5zM6DMnhJAs8OLEpDbhb8zqDyOvlNW1julrfE8YjxM/6jrykBwVkBLn9EE8zYKSXRTWfZ5ucRxfwHhb+SrWzwGs8LGhoGchKZ+6IVPDLvvj0KUWQcMzu+yYcVJ4oe81A/coSAI7MQlooWaHEa4eLG3jRwGktD6I7kazjPvy+vQIlJohbWSDMfeX6fRRvKEAwnSSJYWZT+6e+neAjKi2RdqxMlTMVaqN3GoqCQe+KrQVY2t/hO7FmFWuC6em4gcbV/6hIREQFAEgpNeFo7MwaiSjNJDRdlkLqin4SnFwxTovRLO0ao7oQXO+aXo6a0sfZ53C2cirq/y3EOoW0LJJi1C8sg1p4GMOyTj8Sdux38y2Mk4ah+aRf0+P0ZFux4+ZV97XOYInOYXoAYqTa+FOASNEcMsr5YGTTw2ukYVNjUGsJzRWNGlStdyl0c7bFdjMBK6IFn19NSjQ7G6h35c9AtFY7uaxoc6pOWU+PId8s2bLGCs36fTSnzLhHJd91k+IgCgEhXj1QL42ghwWlrZYhTk6k5nWX1XNtVtGIWKHD96QbPdq6fGvrwWMsVnMZxc8nCMzvO4LDcsnLOpFKPC6O20Rn2p2N8xDFANXVme9FZWSE54wsEmtzJoxolm4rqs10gBpiTDfghj+I7gB8I7JCs2w5gAgBoq1jfdbxPzHjylvVPJHHwuy5XLvo47Ld7RUVl8ZH/AI2Gg5mZVgyEBQc3GpJ5k1PmpE8eSdrf1WeU2yUOE7Gp2t6J+SHsgwGvP6Z97lOSWnfeQKk4q7LoE899P06oUu5orlGXPvgq3Eogwdz4aU4LphNl6y5ZCuR1Q2N6TB9PPcjw2qMotLGaaTyXHfTvAfwu+yCnmq+/KMceC3Y/yoVk7MjaZeyE2gkkkHJ2fDRVrHyoVZ21nhZOXuiWa4HQ11MCqBxtU7yEYsPdVcsSGRkusNIKLFhg5J9meis9u5JdL4ImkpuJR67CkCuwLnhwRqUcELmM7CZCImkpvCjNKYxHPaYU2kJrA04ZHRNbLwYweJwCzd4bUymIY8yihilJ8ICeWEO2aqPHawTcQFlNodoWOaYbBOeuiz9rvB8Qzc4nhoueHCc8hrc/QDeVrjp1BbpMxS1Tm9sERYwuIa2pOitbHZMJAALjMYnDIDUN7ryRLFYQJtZOYlieaF05E4dwAOXVX7GNhjFIamUqADOaz6jVpLjr/wBNOm0Vcy7Gs1kaxs3E10+/ChWT2h2rILms97KY0MqdN36ptqdpZgMhnxEzdLMbmn7rK2KzviPwirjUk+60auJOQzqsUU5fimdCvC6HsVhiR4mpcTNxPqXFbWx2FkEBrJOeM3EeFnLj65zlq112MMbgZRub4mT4h3N+VvHPcBme5rJUAkNAPxw/CXlz+IhqJBrczmTmTU8uHIeiKKJiFI1r3zWWK8lsQbv/ALBOPolwUgOiOyqEU7eKYBO4/opZKH178++CYpgmJ777ohssUu6KHeX5UlEKIoJDHcs6rrs7Vxw1Z2OGTLj+UxcsE7odGt6qo2lPhI4dFdWwyksxtJH9ab1vhwhU+zPXhGAImJSaPOma5oVoa7IrP3xfYMR7ZEgHD0XBBvrBRrVqjm20r4ME8G5t1ybJ8QIBfJZZ20jh8KizasatKas0fYp4H6NV/iEyzH+Z4fyn1SRfNH2D8D9H0O1Liqe8No4UPI4juCzF4bRxIlAcI4ZrNDFkkasmfHA2ttvVkMTJHJZu27SPdMMGEb1nTHcczPmhl3FPWnUe2Z5alyXCD2qOXVcSTxXO56jEjCSr7O2LGjBjMtTo0byjyaiONAY9PLIy1skExHYW1OZOjRvPBaCzWJuHCzKmJ0plxP23DsksViaxuGGa/ETUuPL7KzZJrTM10J3nU9VztTqr5fXhHS0+kUBQITYYlxFcyeY35LEbSbRPxOhQz4ZEF1eX56ou1W0c5woLsvffqODTvl9Vjx4jIZanUlZYRt75/wCDX9l0TgQy5wa2pNJ1PRbe6bqENtRxIMpuOc38sw3TWtUDZ66PZtD3DxEUGrQd/Hvero+g7n3uS8mXdwugkqGme/onn39Ewr3l3U/2TE/2+k0iyxw2eqmVGckge++81NyIkSaN6cpgUwMkLkSiRKSYlRc7+6rcWTcVElDMTgUN1o4dT+FLKCkpNM1y+1nr9vNPDtIrhGI8Mp7u/ujXIJ3wx1OQrqtDd0GVe+CormgEuxO75ef2WlhiTefYWjFG2D0clpM3GQ55rJ7UbhnI7qclrHSE1i7/ALRJ5OcqLchEjz60XI8GcpoVssdBhYQdVqn23ggutE9FADGPsjvlPRKxXN7R8icA1mFrXROCrrwnu6KnaFZp7YWhv8u2bR8/MfhJchijemVbjBvl7NWeJUTEDUzIrWzxOAVfbr0aXShNLuOi6k8yi6YccFq0d77VKpMgq21381uVSuY2CLF984RuC77BcUPEABicaAZlZp5764NENOvJXWO1Wi0vEOE2U/iOTRq5x3L0i6LpbBh+yY44jIxYpAxOIz5cBolYLC2C32cMAvdIuNKDeeG4K3k2ExznTk0EknlUmawZMn9z/wCEbseNLhDCI1gE98gTSv5WK2j2hLnubCcQBNrn8xUDjpPSSr7y2gdEc5zXENmfFrqAG8ZE9VSEzlMSHwt+5QbNr3SdsYvxfsOXYv8Al+q1OzdzylFeJasbu/mK57gubFKJEFPhbv8A5jwFKcdy1ffM8O96y5crk6XQ5Kh3Hyn1lr3xJS74cPz0THv9fU/3TOPrTr33JIlNIJRJF2/vWvp1CiD3z77khu7PDufpxUmDvvLd5LP8rbC20Emnn391EuUC5MsoKXpi/vJc8S0AdzXO21FxlDa553NBcfOWStO+gTtLh3RCiRwOHSaky5bXE+DAP5iJ9AjM2Lju94jzTo6fJL7APJFFTGvFuleWXVc/+NO7kFp4ewj/AIogXXD2HbrE6LVDSRXbFPM/CMBa7SddVc3bHGFolIUkJeJx4DdnU7+CJtrs+2E+zQ4RJdEL5z0AwBp9XdFa3RdbWuBkPDl+eSqWNRn+EOLuPJdXbZZNA31PfBWEU9/2RLLCkOajaQn44UDJlbbHYQTwWHtl1Rozy5sMlpy3LYXy7wEAiZoJ0FaVKuINvgQ2NaIrAGgCQlpyTroQ+zziHsjaT8Eua6mbDxznILdRb+gj4yeQP4XJE2khfK8+X5KpyJRmoWwL9XAKvv7Y8wmUeCSta7aMaQz5kLkjbRHcwcylt35AyQ3Ro8mjXPEDiMDjxAP4SW+j7YRA4gNh+qSHj2Yvov8AcYwXfvE+ZRYcEt91oC1UD9nloOcSSsIH7OnfFGK0bjdVGHLXla24Lr9kzGZGK4U3NByFPWXJdUfZmHBeAXF+HOZoT8vIa9N6sYdpYxpeXNAbQ7gZUa0ffggm+BkY1ywbg2AA53vOdMnfSridJLH7TbR+2a+GwkQ5yLhqJ5DeaS4Lk2nvt1peZOwwQAKTGLfP6KkwFxAlwawVlumNTwSXS/FLsak3+wMMnKYkB7rNw3laS47hnKJGHFrTmeLhp3oj3HcoaQ+JIu0bmG8XbzwV8HfXvnqseXM5dD0qJHuladkpYt/6frkhuehtjYjJgLzuYC49B3RZ+WFwGJ/HfYUXHv6/ZdtnuS1PyhYRviODfSp9FW35ZIlmE4tdwY6U/Mt+ypabLJ9FPLFeQheBU/2QmWsE4WTc75WAuPRoVXY9ooXvewYSJgiJiizO8hxw9AtBd+12GGAIuD+VkNg+jU+Girti5aheAtnuW1xJYYJaD8UVwYP6fe9FZWXYiIT+9jtbwhgk/wBTvwqaNtTP44zvMj6Fczr7LsocRx4klaYaWC8WKeaRtYGytkhCby153xnYv+2Yb6Kwh2yzMGERYbWj4WBoA5BoXnTbRHd7sDqCjMsVtdkwN8loUVHpJCm2+zfOvyyj/UceTX/hckXaWADRkRw5S+pWSbs5bXZuA75I7Ni4596L9fyitlGgftfDGUHq5o+xXHF24IyZDHNxP0kuSHsEPiiEosfYqCxjnTJIBlXXT1Vc+yzhgWt1rjutDwB7Nogw8IIBqXOI/qktBd9m/U/ZSbZWtY1rQAA0Ci6bKKoNrUm2Pi+ODrAkuC2uXe7JVd4vknJC5Mz9/l5k2G0udnL8qqZdtsOUMDyC2mzUKZixCM3Bg/6RMy/qHRXskMuwEebM2etrtQOiK3Y60n3okvMr0VMUJZgoewjz70UrobsDD+J5K2gTPkVLJRiHbJ2UUJNOKZat13MNUku5F1EsFT35fQhEQ21iOrwaDqePDgrheT35bnutUcN990V7GzMpAOwN9GhTPkcI8dmvQ6eObI93SVljtHbQcLA44SMcV2stGjeSVjr2vMxfDkwUDdPP5j6K8tl12i0xPZwv3mAAOLQGMbwLnH0zXVZv2Yxny9rGhsHysDnmW74QrTnVMTLbusxEKGXODWibtAKy3nieOi0t2XY2EJu8UQ0lnLg0albm69g7PBEsUR2+oZP+kT9VoLFYIMH+GxrOIHiPNxqfMpUsMp9snypdGHst0WmJ7sItHzRT7MdD4j0VrZtjXH+LGl/LCb/7Pn/tWsxjel7Ub0UdPBAPLJlVZdmbMyX7vGRrEJf6Hw+itocMNEmgNG5oAHQKBjhRNpCcopdIBtvsOsztnc4jMDyZYJnmrx1sCr74tYdCcKZK0n6KdGRZ+z1j2Nex0nOqZ5K6ubYmFDH7zxn0XTcd8j2YaZDDRd7r4YPiCJQm/DBc4rthIVxwG5Q29F1ssbBk0dFVm/GfN0QnX+zeUawZX/awfmxryi9EMbgpTWcdtC3QEoL9oxo09Uf0mb0B9TiXk1GIJGIN6yLtojo31QXbQv0ARLRZmC9ZiXk2ftQuG9owwS+ZzR0OL7LLOv2LwR7vtb4rxiMwCFJaScFulRcNVCctqL7DQTRIIqlqisCzPs2p0h4jqLP31GAEyVdWiIsltDEFBqSjQqTL25LW2HAYC4Ambj/1En8LqdfDB8YWFmnC6K/p8PLOa9dLwjZuv2H8yDE2hh7z6rJJIvoMS7sF67J9jUO2iboCUF20W5pWcCWJH9FiXgF6vK/Jov8AMZ+X1SWdxjekp9Ji9FfU5fZvX3q0fEFjLRdkF9qiRHvIY44wWEA4nVcMjriQJqLlnn/TcUqUn1yaYf1LNC9q7VGos17QYTAyH4WjICfmTvPFJ20bOKy2ApxDKatJgXb/AJEvVZ30v4NG7aQaNKDE2lPy+qo/YlSFnKv4tLH0V8mpkWjton6AITr+incq8QeKl7Ju9Vv0q8IvZqX5Ol18RT8XooG8Yh+MoWFu9BtL2sqTRHDNp26SX/QE8OdK2/5Og2l5zceqg6IZVJVa+9YY1QH32zROeXEl2hMcWV+GWFmOa6QqA3wGOPFQdtENyXHU40uWNlp8jfCNGE81lXbSnchv2jco9Zi9kWlyGtmozWNibQv3rnftA/elvWw9MNaOZucSiXDeFgjfj/mQ3Xu4/EUL1y9BLRPyzfmM3eFfbNgEzGVV44+83HU9V6/sKwiBDnn7Np/qr90jNqXkjVGjBpvjldmpaKoqGxTfksRuZy2x1Fhtp7WGEE5DuXqtpbHUXln7QbTIsbvJPT+6NOnYuSvgZ20bdyC/acaBY95Ok+ii1jzoU96yfszLSQ9GsdtQdAgP2mcs2LPEPwlTbYIh+FLern+oNaaH6S6dtG/egPv55+JcLbriHRF/4O+WSW9U/wBQa06/STN9P+ZJD/4E/ekh+oXsL4fsepMCdJJaZtioIG8qM0ySQxoN7jvUA470ySBhIHEcd6BEcd5SSVBHMYhnmeqrryiGWZ6pJKIqRSOcU80kkYAe3n3eSr4pSSRFAZo4SSUIc7zVBiJJKFiYihJJUQhGyXv+zY/djk3/AGhJJRFrsvGqZCSSoYytt2RXmu1bQYrZjQ/VJJBk/KVH8xUsYNw6IgaNwSSWJj0TAUpJJKFiCSSSogkkklC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yoginiontheloose.files.wordpress.com/2011/03/close_up_pelic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9953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And these?</a:t>
            </a:r>
            <a:endParaRPr lang="en-US" sz="6000" b="1" dirty="0"/>
          </a:p>
        </p:txBody>
      </p:sp>
      <p:pic>
        <p:nvPicPr>
          <p:cNvPr id="3074" name="Picture 2" descr="http://www.redorbit.com/media/uploads/2011/07/e096ea3d28163aeb873019642d14e9d9-617x4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545936"/>
            <a:ext cx="5655288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VYFW1VBsgbE/UPRdllCjKjI/AAAAAAAAEVQ/gOG00LO1HD4/s1600/shr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237491"/>
            <a:ext cx="566859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you think this bird eats?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1.bp.blogspot.com/-ZhncJD6HaIk/UajCoCUR2WI/AAAAAAAAa2g/lBSEG6tzuME/s1600/Pileated+Woodpecker%252C+5-28-2013-5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52" y="1886644"/>
            <a:ext cx="6992341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6322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1393</TotalTime>
  <Words>133</Words>
  <Application>Microsoft Office PowerPoint</Application>
  <PresentationFormat>Custom</PresentationFormat>
  <Paragraphs>12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Metropolitan</vt:lpstr>
      <vt:lpstr>What do you think these birds eat?</vt:lpstr>
      <vt:lpstr>These?</vt:lpstr>
      <vt:lpstr>And these?</vt:lpstr>
      <vt:lpstr>What do you think this bird eats?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these birds eat?</dc:title>
  <dc:creator>MattGeo</dc:creator>
  <cp:lastModifiedBy>Robles, Sarah (srobles@psusd.us)</cp:lastModifiedBy>
  <cp:revision>14</cp:revision>
  <dcterms:created xsi:type="dcterms:W3CDTF">2014-04-19T02:33:33Z</dcterms:created>
  <dcterms:modified xsi:type="dcterms:W3CDTF">2014-04-25T14:39:10Z</dcterms:modified>
</cp:coreProperties>
</file>