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68284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2636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f4617d84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f4617d84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944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f4617d844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f4617d844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7372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37d99a0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37d99a0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706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 descr="Puffy white clouds in deep blue sky" title="Slide Design Pic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3050"/>
            <a:ext cx="1117854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200150" y="0"/>
            <a:ext cx="3771900" cy="445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" name="Google Shape;16;p2" descr="Closeup of plant shoot" title="Slide Design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4346" y="1543050"/>
            <a:ext cx="1545576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 descr="Waves" title="Slide Design Pictu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2217" y="1543050"/>
            <a:ext cx="2462022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313833" y="2264780"/>
            <a:ext cx="3634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sz="3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313833" y="4036421"/>
            <a:ext cx="36348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rbel"/>
              <a:buNone/>
              <a:defRPr sz="2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 rot="5400000">
            <a:off x="2839181" y="-607199"/>
            <a:ext cx="34656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323326" y="4972050"/>
            <a:ext cx="7506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1228287" y="4972050"/>
            <a:ext cx="68583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0" y="4972050"/>
            <a:ext cx="307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 rot="5400000">
            <a:off x="5070225" y="1616175"/>
            <a:ext cx="4489800" cy="15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rbel"/>
              <a:buNone/>
              <a:defRPr sz="2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1284075" y="-512625"/>
            <a:ext cx="44898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323326" y="4972050"/>
            <a:ext cx="7506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1228287" y="4972050"/>
            <a:ext cx="68583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0" y="4972050"/>
            <a:ext cx="307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rbel"/>
              <a:buNone/>
              <a:defRPr sz="2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323326" y="4972050"/>
            <a:ext cx="7506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1228287" y="4972050"/>
            <a:ext cx="68583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0" y="4972050"/>
            <a:ext cx="307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rbel"/>
              <a:buNone/>
              <a:defRPr sz="2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323326" y="4972050"/>
            <a:ext cx="7506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1228287" y="4972050"/>
            <a:ext cx="68583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0" y="4972050"/>
            <a:ext cx="307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  <a:defRPr sz="4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35" name="Google Shape;35;p5" descr="Waves" title="Slide Design Pic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82217" y="1544360"/>
            <a:ext cx="2462022" cy="291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 descr="Closeup of green plants" title="Slide Design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rbel"/>
              <a:buNone/>
              <a:defRPr sz="2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323326" y="4972050"/>
            <a:ext cx="7506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1228287" y="4972050"/>
            <a:ext cx="68583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0" y="4972050"/>
            <a:ext cx="307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rbel"/>
              <a:buNone/>
              <a:defRPr sz="2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3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1057274" y="1783794"/>
            <a:ext cx="34563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29150" y="1783794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323326" y="4972050"/>
            <a:ext cx="7506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1228287" y="4972050"/>
            <a:ext cx="68583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0" y="4972050"/>
            <a:ext cx="307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323326" y="4972050"/>
            <a:ext cx="7506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1228287" y="4972050"/>
            <a:ext cx="68583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0" y="4972050"/>
            <a:ext cx="307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970009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None/>
              <a:defRPr sz="2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600" cy="3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970009" y="2584797"/>
            <a:ext cx="3116700" cy="1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323326" y="4972050"/>
            <a:ext cx="7506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1228287" y="4972050"/>
            <a:ext cx="68583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0" y="4972050"/>
            <a:ext cx="307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970010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None/>
              <a:defRPr sz="2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0" y="686942"/>
            <a:ext cx="4970100" cy="3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028700" rIns="68575" bIns="34275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970010" y="2584798"/>
            <a:ext cx="3116700" cy="1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323326" y="4972050"/>
            <a:ext cx="7506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1228287" y="4972050"/>
            <a:ext cx="68583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0" y="4972050"/>
            <a:ext cx="307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972050"/>
            <a:ext cx="1124700" cy="171600"/>
          </a:xfrm>
          <a:prstGeom prst="rect">
            <a:avLst/>
          </a:prstGeom>
          <a:gradFill>
            <a:gsLst>
              <a:gs pos="0">
                <a:srgbClr val="F4FFCB"/>
              </a:gs>
              <a:gs pos="100000">
                <a:srgbClr val="F4FFCB"/>
              </a:gs>
            </a:gsLst>
            <a:lin ang="54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1207008" y="4972050"/>
            <a:ext cx="7937100" cy="171600"/>
          </a:xfrm>
          <a:prstGeom prst="rect">
            <a:avLst/>
          </a:prstGeom>
          <a:gradFill>
            <a:gsLst>
              <a:gs pos="0">
                <a:srgbClr val="E8FF87"/>
              </a:gs>
              <a:gs pos="100000">
                <a:srgbClr val="E8FF87"/>
              </a:gs>
            </a:gsLst>
            <a:lin ang="54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87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rbel"/>
              <a:buNone/>
              <a:defRPr sz="2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0" y="4972050"/>
            <a:ext cx="307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323326" y="4972050"/>
            <a:ext cx="7506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1228287" y="4972050"/>
            <a:ext cx="68583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1313833" y="2264780"/>
            <a:ext cx="36348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Biome Project </a:t>
            </a:r>
            <a:endParaRPr b="1"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1313833" y="4036421"/>
            <a:ext cx="3634800" cy="33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Biome Memory</a:t>
            </a:r>
            <a:endParaRPr sz="3600" b="1"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2138" y="1244788"/>
            <a:ext cx="5419725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1057525" y="207071"/>
            <a:ext cx="7029000" cy="525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 Biomes = 36 cards total</a:t>
            </a:r>
            <a:endParaRPr sz="4800"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0" y="818050"/>
            <a:ext cx="9068100" cy="3822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444500" algn="l" rtl="0">
              <a:spcBef>
                <a:spcPts val="80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1st card for each pair should have the name of the biome with a representative picture in color (include plants and animals - indicative scenery)</a:t>
            </a:r>
            <a:endParaRPr sz="3400"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" sz="3400"/>
              <a:t>2nd card of each pair should have descriptions including: temperature, precipitation, types of plants and animals, location on globe, soil fertility and fire cycle ( for chaparral, grassland and savanna).</a:t>
            </a:r>
            <a:endParaRPr sz="340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40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Biomes to Include:</a:t>
            </a:r>
            <a:endParaRPr sz="3600" b="1"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419100" algn="l" rtl="0">
              <a:spcBef>
                <a:spcPts val="80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The 10 terrestrial biomes on your print-out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3 Freshwater “biomes”:  Lakes, Streams/Rivers, Swamps/Marshes 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5 Marine “biomes”: Pelagic, Benthic, Estuaries, Coral Reefs, Mangroves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rgbClr val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On-screen Show (16:9)</PresentationFormat>
  <Paragraphs>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Corbel</vt:lpstr>
      <vt:lpstr>Ecology 16x9</vt:lpstr>
      <vt:lpstr>Biome Project </vt:lpstr>
      <vt:lpstr>Biome Memory</vt:lpstr>
      <vt:lpstr>18 Biomes = 36 cards total</vt:lpstr>
      <vt:lpstr>Biomes to Include: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 Project </dc:title>
  <dc:creator>Robles, Sarah (srobles@psusd.us)</dc:creator>
  <cp:lastModifiedBy>Robles, Sarah (srobles@psusd.us)</cp:lastModifiedBy>
  <cp:revision>1</cp:revision>
  <dcterms:modified xsi:type="dcterms:W3CDTF">2018-10-11T22:07:58Z</dcterms:modified>
</cp:coreProperties>
</file>