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553F0A-E22E-4537-A768-31CC99DFF478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48EEFB-9A0E-418C-BF51-511ED695143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62946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How are these marmosets similar to  each other?  How are they different?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How would the marmosets be affected if they lived in an area without many other species of plants or animals?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If additional plant or animal species were introduced to their habitat, would it be beneficial to the marmosets?  Explain.</a:t>
            </a:r>
          </a:p>
        </p:txBody>
      </p:sp>
      <p:pic>
        <p:nvPicPr>
          <p:cNvPr id="1026" name="Picture 2" descr="C:\Documents and Settings\srobles\My Documents\My Pictures\marmos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1437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57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Palm Springs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robles</dc:creator>
  <cp:lastModifiedBy>sarah robles</cp:lastModifiedBy>
  <cp:revision>1</cp:revision>
  <dcterms:created xsi:type="dcterms:W3CDTF">2011-09-20T17:55:54Z</dcterms:created>
  <dcterms:modified xsi:type="dcterms:W3CDTF">2011-09-20T18:06:26Z</dcterms:modified>
</cp:coreProperties>
</file>