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044E-F93A-4A55-9215-B6230886994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595DA-09C1-4DBD-9FA8-06EB56D9B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8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en-US" baseline="0" dirty="0" smtClean="0"/>
              <a:t> (Taxonomy and Systematics) </a:t>
            </a:r>
            <a:r>
              <a:rPr lang="en-US" baseline="0" smtClean="0"/>
              <a:t>ThePenguinProf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595DA-09C1-4DBD-9FA8-06EB56D9BC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BBB0AA-31D2-46AB-8A30-E7B5258F683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06A30C-6F99-4D60-AA0F-726738A9DD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2XO8vYqB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09600"/>
            <a:ext cx="8229600" cy="1066800"/>
          </a:xfrm>
        </p:spPr>
        <p:txBody>
          <a:bodyPr/>
          <a:lstStyle/>
          <a:p>
            <a:r>
              <a:rPr lang="en-US" dirty="0" smtClean="0"/>
              <a:t>Group your pictures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20000" cy="3103098"/>
          </a:xfrm>
        </p:spPr>
        <p:txBody>
          <a:bodyPr>
            <a:noAutofit/>
          </a:bodyPr>
          <a:lstStyle/>
          <a:p>
            <a:r>
              <a:rPr lang="en-US" sz="4000" dirty="0" smtClean="0"/>
              <a:t>Living versus</a:t>
            </a:r>
          </a:p>
          <a:p>
            <a:r>
              <a:rPr lang="en-US" sz="4000" dirty="0" smtClean="0"/>
              <a:t> Non-living</a:t>
            </a:r>
          </a:p>
          <a:p>
            <a:r>
              <a:rPr lang="en-US" sz="4000" dirty="0" smtClean="0"/>
              <a:t>(Leave any “?’s” in a separate pile)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864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considerations need to be made in order to group living organisms together by similarities?  What are some of the issues?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023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 smtClean="0"/>
              <a:t>Article Annotation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Read</a:t>
            </a:r>
            <a:r>
              <a:rPr lang="en-US" sz="3200" dirty="0" smtClean="0"/>
              <a:t> the article</a:t>
            </a:r>
          </a:p>
          <a:p>
            <a:r>
              <a:rPr lang="en-US" dirty="0" smtClean="0"/>
              <a:t>2.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Read</a:t>
            </a:r>
            <a:r>
              <a:rPr lang="en-US" sz="3200" dirty="0" smtClean="0"/>
              <a:t> the article a second time:</a:t>
            </a:r>
          </a:p>
          <a:p>
            <a:pPr lvl="1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Circle</a:t>
            </a:r>
            <a:r>
              <a:rPr lang="en-US" sz="2800" dirty="0"/>
              <a:t> words that you don’t </a:t>
            </a:r>
            <a:r>
              <a:rPr lang="en-US" sz="2800" dirty="0" smtClean="0"/>
              <a:t>know</a:t>
            </a:r>
          </a:p>
          <a:p>
            <a:r>
              <a:rPr lang="en-US" dirty="0" smtClean="0"/>
              <a:t>3.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Read</a:t>
            </a:r>
            <a:r>
              <a:rPr lang="en-US" sz="3200" b="1" dirty="0" smtClean="0"/>
              <a:t> </a:t>
            </a:r>
            <a:r>
              <a:rPr lang="en-US" sz="3200" dirty="0" smtClean="0"/>
              <a:t>the article a third time: </a:t>
            </a:r>
            <a:r>
              <a:rPr lang="en-US" dirty="0" smtClean="0"/>
              <a:t>	</a:t>
            </a:r>
          </a:p>
          <a:p>
            <a:pPr lvl="1"/>
            <a:r>
              <a:rPr lang="en-US" sz="2800" dirty="0" smtClean="0"/>
              <a:t>Use a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“?”</a:t>
            </a:r>
            <a:r>
              <a:rPr lang="en-US" sz="2800" dirty="0" smtClean="0"/>
              <a:t> to mark phrases or passages that you have questions about.  Write your question in the margin</a:t>
            </a:r>
          </a:p>
          <a:p>
            <a:pPr lvl="1"/>
            <a:r>
              <a:rPr lang="en-US" sz="2800" dirty="0" smtClean="0"/>
              <a:t>Use a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“!”</a:t>
            </a:r>
            <a:r>
              <a:rPr lang="en-US" sz="2800" dirty="0" smtClean="0"/>
              <a:t> for information that you know really well or is exiting. 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Write</a:t>
            </a:r>
            <a:r>
              <a:rPr lang="en-US" sz="2800" dirty="0" smtClean="0"/>
              <a:t> in the margin next to it and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explain</a:t>
            </a:r>
            <a:r>
              <a:rPr lang="en-US" sz="2800" dirty="0" smtClean="0"/>
              <a:t> why.</a:t>
            </a:r>
          </a:p>
          <a:p>
            <a:pPr marL="58521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36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Article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90160"/>
          </a:xfrm>
        </p:spPr>
        <p:txBody>
          <a:bodyPr/>
          <a:lstStyle/>
          <a:p>
            <a:r>
              <a:rPr lang="en-US" dirty="0" smtClean="0"/>
              <a:t>1. Answer the essential question using evidence form the text (reference it through paragraph numbers and specific phrases).</a:t>
            </a:r>
          </a:p>
          <a:p>
            <a:r>
              <a:rPr lang="en-US" dirty="0" smtClean="0"/>
              <a:t>2. How does the information relate to you personally?</a:t>
            </a:r>
          </a:p>
          <a:p>
            <a:r>
              <a:rPr lang="en-US" dirty="0" smtClean="0"/>
              <a:t>3. Summarize the text in 3 points (1 sentence each).</a:t>
            </a:r>
          </a:p>
          <a:p>
            <a:r>
              <a:rPr lang="en-US" dirty="0" smtClean="0"/>
              <a:t>4. What is one question you have based on what you read in the text (Think of something that would require further research)?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156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Group your pictures </vt:lpstr>
      <vt:lpstr>Essential Questions:</vt:lpstr>
      <vt:lpstr>Article Annotation </vt:lpstr>
      <vt:lpstr>Article Analysis 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your pictures</dc:title>
  <dc:creator>Robles, Sarah (srobles@psusd.us)</dc:creator>
  <cp:lastModifiedBy>Robles, Sarah (srobles@psusd.us)</cp:lastModifiedBy>
  <cp:revision>5</cp:revision>
  <dcterms:created xsi:type="dcterms:W3CDTF">2014-09-04T14:31:53Z</dcterms:created>
  <dcterms:modified xsi:type="dcterms:W3CDTF">2014-09-04T19:25:21Z</dcterms:modified>
</cp:coreProperties>
</file>