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orbel" panose="020B05030202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509DE2-4923-4E84-99EC-B6EC3F772597}">
  <a:tblStyle styleId="{81509DE2-4923-4E84-99EC-B6EC3F772597}"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F1E6"/>
          </a:solidFill>
        </a:fill>
      </a:tcStyle>
    </a:wholeTbl>
    <a:band1H>
      <a:tcTxStyle/>
      <a:tcStyle>
        <a:tcBdr/>
        <a:fill>
          <a:solidFill>
            <a:srgbClr val="DAE2CA"/>
          </a:solidFill>
        </a:fill>
      </a:tcStyle>
    </a:band1H>
    <a:band2H>
      <a:tcTxStyle/>
      <a:tcStyle>
        <a:tcBdr/>
      </a:tcStyle>
    </a:band2H>
    <a:band1V>
      <a:tcTxStyle/>
      <a:tcStyle>
        <a:tcBdr/>
        <a:fill>
          <a:solidFill>
            <a:srgbClr val="DAE2CA"/>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34283041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orbel"/>
              <a:ea typeface="Corbel"/>
              <a:cs typeface="Corbel"/>
              <a:sym typeface="Corbel"/>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1</a:t>
            </a:fld>
            <a:endParaRPr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389459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94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5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67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05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orbel"/>
              <a:ea typeface="Corbel"/>
              <a:cs typeface="Corbel"/>
              <a:sym typeface="Corbel"/>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2</a:t>
            </a:fld>
            <a:endParaRPr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386984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0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47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95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12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56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11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5858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Puffy white clouds in deep blue sky" title="Slide Design Picture"/>
          <p:cNvPicPr preferRelativeResize="0"/>
          <p:nvPr/>
        </p:nvPicPr>
        <p:blipFill rotWithShape="1">
          <a:blip r:embed="rId2">
            <a:alphaModFix/>
          </a:blip>
          <a:srcRect/>
          <a:stretch/>
        </p:blipFill>
        <p:spPr>
          <a:xfrm>
            <a:off x="0" y="2057400"/>
            <a:ext cx="1490472" cy="3886200"/>
          </a:xfrm>
          <a:prstGeom prst="rect">
            <a:avLst/>
          </a:prstGeom>
          <a:noFill/>
          <a:ln>
            <a:noFill/>
          </a:ln>
        </p:spPr>
      </p:pic>
      <p:sp>
        <p:nvSpPr>
          <p:cNvPr id="19" name="Google Shape;19;p2"/>
          <p:cNvSpPr/>
          <p:nvPr/>
        </p:nvSpPr>
        <p:spPr>
          <a:xfrm>
            <a:off x="1600200" y="0"/>
            <a:ext cx="5029200" cy="5943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pic>
        <p:nvPicPr>
          <p:cNvPr id="20" name="Google Shape;20;p2" descr="Closeup of plant shoot" title="Slide Design Picture"/>
          <p:cNvPicPr preferRelativeResize="0"/>
          <p:nvPr/>
        </p:nvPicPr>
        <p:blipFill rotWithShape="1">
          <a:blip r:embed="rId3">
            <a:alphaModFix/>
          </a:blip>
          <a:srcRect/>
          <a:stretch/>
        </p:blipFill>
        <p:spPr>
          <a:xfrm>
            <a:off x="6739128" y="2057400"/>
            <a:ext cx="2060767" cy="3886200"/>
          </a:xfrm>
          <a:prstGeom prst="rect">
            <a:avLst/>
          </a:prstGeom>
          <a:noFill/>
          <a:ln>
            <a:noFill/>
          </a:ln>
        </p:spPr>
      </p:pic>
      <p:pic>
        <p:nvPicPr>
          <p:cNvPr id="21" name="Google Shape;21;p2" descr="Waves" title="Slide Design Picture"/>
          <p:cNvPicPr preferRelativeResize="0"/>
          <p:nvPr/>
        </p:nvPicPr>
        <p:blipFill rotWithShape="1">
          <a:blip r:embed="rId4">
            <a:alphaModFix/>
          </a:blip>
          <a:srcRect/>
          <a:stretch/>
        </p:blipFill>
        <p:spPr>
          <a:xfrm>
            <a:off x="8909623" y="2057400"/>
            <a:ext cx="3282696" cy="3886200"/>
          </a:xfrm>
          <a:prstGeom prst="rect">
            <a:avLst/>
          </a:prstGeom>
          <a:noFill/>
          <a:ln>
            <a:noFill/>
          </a:ln>
        </p:spPr>
      </p:pic>
      <p:sp>
        <p:nvSpPr>
          <p:cNvPr id="22" name="Google Shape;22;p2"/>
          <p:cNvSpPr txBox="1">
            <a:spLocks noGrp="1"/>
          </p:cNvSpPr>
          <p:nvPr>
            <p:ph type="ctrTitle"/>
          </p:nvPr>
        </p:nvSpPr>
        <p:spPr>
          <a:xfrm>
            <a:off x="1751777" y="3019706"/>
            <a:ext cx="4846320" cy="2387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800"/>
              <a:buFont typeface="Corbel"/>
              <a:buNone/>
              <a:defRPr sz="4800" b="0"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
          <p:cNvSpPr txBox="1">
            <a:spLocks noGrp="1"/>
          </p:cNvSpPr>
          <p:nvPr>
            <p:ph type="subTitle" idx="1"/>
          </p:nvPr>
        </p:nvSpPr>
        <p:spPr>
          <a:xfrm>
            <a:off x="1751777" y="5381894"/>
            <a:ext cx="4846320" cy="4480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Corbel"/>
                <a:ea typeface="Corbel"/>
                <a:cs typeface="Corbel"/>
                <a:sym typeface="Corbel"/>
              </a:defRPr>
            </a:lvl1pPr>
            <a:lvl2pPr marR="0" lvl="1" algn="ctr"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2pPr>
            <a:lvl3pPr marR="0" lvl="2"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orbel"/>
                <a:ea typeface="Corbel"/>
                <a:cs typeface="Corbel"/>
                <a:sym typeface="Corbel"/>
              </a:defRPr>
            </a:lvl3pPr>
            <a:lvl4pPr marR="0" lvl="3"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4pPr>
            <a:lvl5pPr marR="0" lvl="4"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5pPr>
            <a:lvl6pPr marR="0" lvl="5"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6pPr>
            <a:lvl7pPr marR="0" lvl="6"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7pPr>
            <a:lvl8pPr marR="0" lvl="7"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8pPr>
            <a:lvl9pPr marR="0" lvl="8"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400"/>
              <a:buFont typeface="Corbel"/>
              <a:buNone/>
              <a:defRPr sz="3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1"/>
          <p:cNvSpPr txBox="1">
            <a:spLocks noGrp="1"/>
          </p:cNvSpPr>
          <p:nvPr>
            <p:ph type="body" idx="1"/>
          </p:nvPr>
        </p:nvSpPr>
        <p:spPr>
          <a:xfrm rot="5400000">
            <a:off x="3785660" y="-809632"/>
            <a:ext cx="4620682" cy="9371948"/>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78" name="Google Shape;78;p11"/>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9" name="Google Shape;79;p11"/>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0" name="Google Shape;80;p11"/>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6760368" y="2155032"/>
            <a:ext cx="5986463" cy="2057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400"/>
              <a:buFont typeface="Corbel"/>
              <a:buNone/>
              <a:defRPr sz="3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2"/>
          <p:cNvSpPr txBox="1">
            <a:spLocks noGrp="1"/>
          </p:cNvSpPr>
          <p:nvPr>
            <p:ph type="body" idx="1"/>
          </p:nvPr>
        </p:nvSpPr>
        <p:spPr>
          <a:xfrm rot="5400000">
            <a:off x="1712119" y="-683418"/>
            <a:ext cx="5986463" cy="77343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84" name="Google Shape;84;p12"/>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5" name="Google Shape;85;p12"/>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6" name="Google Shape;86;p12"/>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400"/>
              <a:buFont typeface="Corbel"/>
              <a:buNone/>
              <a:defRPr sz="3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27" name="Google Shape;27;p3"/>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8" name="Google Shape;28;p3"/>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9" name="Google Shape;29;p3"/>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687F00"/>
                </a:solidFill>
                <a:latin typeface="Corbel"/>
                <a:ea typeface="Corbel"/>
                <a:cs typeface="Corbel"/>
                <a:sym typeface="Corbel"/>
              </a:defRPr>
            </a:lvl1pPr>
            <a:lvl2pPr marL="0" marR="0" lvl="1" indent="0" algn="r" rtl="0">
              <a:spcBef>
                <a:spcPts val="0"/>
              </a:spcBef>
              <a:buNone/>
              <a:defRPr sz="800" b="0" i="0" u="none" strike="noStrike" cap="none">
                <a:solidFill>
                  <a:srgbClr val="687F00"/>
                </a:solidFill>
                <a:latin typeface="Corbel"/>
                <a:ea typeface="Corbel"/>
                <a:cs typeface="Corbel"/>
                <a:sym typeface="Corbel"/>
              </a:defRPr>
            </a:lvl2pPr>
            <a:lvl3pPr marL="0" marR="0" lvl="2" indent="0" algn="r" rtl="0">
              <a:spcBef>
                <a:spcPts val="0"/>
              </a:spcBef>
              <a:buNone/>
              <a:defRPr sz="800" b="0" i="0" u="none" strike="noStrike" cap="none">
                <a:solidFill>
                  <a:srgbClr val="687F00"/>
                </a:solidFill>
                <a:latin typeface="Corbel"/>
                <a:ea typeface="Corbel"/>
                <a:cs typeface="Corbel"/>
                <a:sym typeface="Corbel"/>
              </a:defRPr>
            </a:lvl3pPr>
            <a:lvl4pPr marL="0" marR="0" lvl="3" indent="0" algn="r" rtl="0">
              <a:spcBef>
                <a:spcPts val="0"/>
              </a:spcBef>
              <a:buNone/>
              <a:defRPr sz="800" b="0" i="0" u="none" strike="noStrike" cap="none">
                <a:solidFill>
                  <a:srgbClr val="687F00"/>
                </a:solidFill>
                <a:latin typeface="Corbel"/>
                <a:ea typeface="Corbel"/>
                <a:cs typeface="Corbel"/>
                <a:sym typeface="Corbel"/>
              </a:defRPr>
            </a:lvl4pPr>
            <a:lvl5pPr marL="0" marR="0" lvl="4" indent="0" algn="r" rtl="0">
              <a:spcBef>
                <a:spcPts val="0"/>
              </a:spcBef>
              <a:buNone/>
              <a:defRPr sz="800" b="0" i="0" u="none" strike="noStrike" cap="none">
                <a:solidFill>
                  <a:srgbClr val="687F00"/>
                </a:solidFill>
                <a:latin typeface="Corbel"/>
                <a:ea typeface="Corbel"/>
                <a:cs typeface="Corbel"/>
                <a:sym typeface="Corbel"/>
              </a:defRPr>
            </a:lvl5pPr>
            <a:lvl6pPr marL="0" marR="0" lvl="5" indent="0" algn="r" rtl="0">
              <a:spcBef>
                <a:spcPts val="0"/>
              </a:spcBef>
              <a:buNone/>
              <a:defRPr sz="800" b="0" i="0" u="none" strike="noStrike" cap="none">
                <a:solidFill>
                  <a:srgbClr val="687F00"/>
                </a:solidFill>
                <a:latin typeface="Corbel"/>
                <a:ea typeface="Corbel"/>
                <a:cs typeface="Corbel"/>
                <a:sym typeface="Corbel"/>
              </a:defRPr>
            </a:lvl6pPr>
            <a:lvl7pPr marL="0" marR="0" lvl="6" indent="0" algn="r" rtl="0">
              <a:spcBef>
                <a:spcPts val="0"/>
              </a:spcBef>
              <a:buNone/>
              <a:defRPr sz="800" b="0" i="0" u="none" strike="noStrike" cap="none">
                <a:solidFill>
                  <a:srgbClr val="687F00"/>
                </a:solidFill>
                <a:latin typeface="Corbel"/>
                <a:ea typeface="Corbel"/>
                <a:cs typeface="Corbel"/>
                <a:sym typeface="Corbel"/>
              </a:defRPr>
            </a:lvl7pPr>
            <a:lvl8pPr marL="0" marR="0" lvl="7" indent="0" algn="r" rtl="0">
              <a:spcBef>
                <a:spcPts val="0"/>
              </a:spcBef>
              <a:buNone/>
              <a:defRPr sz="800" b="0" i="0" u="none" strike="noStrike" cap="none">
                <a:solidFill>
                  <a:srgbClr val="687F00"/>
                </a:solidFill>
                <a:latin typeface="Corbel"/>
                <a:ea typeface="Corbel"/>
                <a:cs typeface="Corbel"/>
                <a:sym typeface="Corbel"/>
              </a:defRPr>
            </a:lvl8pPr>
            <a:lvl9pPr marL="0" marR="0" lvl="8" indent="0" algn="r" rtl="0">
              <a:spcBef>
                <a:spcPts val="0"/>
              </a:spcBef>
              <a:buNone/>
              <a:defRPr sz="800" b="0" i="0" u="none" strike="noStrike" cap="none">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400"/>
              <a:buFont typeface="Corbel"/>
              <a:buNone/>
              <a:defRPr sz="3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3" name="Google Shape;33;p4"/>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4" name="Google Shape;34;p4"/>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sp>
        <p:nvSpPr>
          <p:cNvPr id="36" name="Google Shape;36;p5"/>
          <p:cNvSpPr/>
          <p:nvPr/>
        </p:nvSpPr>
        <p:spPr>
          <a:xfrm>
            <a:off x="1600199" y="2059146"/>
            <a:ext cx="7199696" cy="388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37" name="Google Shape;37;p5"/>
          <p:cNvSpPr txBox="1">
            <a:spLocks noGrp="1"/>
          </p:cNvSpPr>
          <p:nvPr>
            <p:ph type="title"/>
          </p:nvPr>
        </p:nvSpPr>
        <p:spPr>
          <a:xfrm>
            <a:off x="1751777" y="2263913"/>
            <a:ext cx="6949440" cy="314339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6000"/>
              <a:buFont typeface="Corbel"/>
              <a:buNone/>
              <a:defRPr sz="6000" b="0"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1751777" y="5381893"/>
            <a:ext cx="6949440" cy="4495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2pPr>
            <a:lvl3pPr marL="1371600" marR="0" lvl="2"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orbel"/>
                <a:ea typeface="Corbel"/>
                <a:cs typeface="Corbel"/>
                <a:sym typeface="Corbel"/>
              </a:defRPr>
            </a:lvl3pPr>
            <a:lvl4pPr marL="1828800" marR="0" lvl="3"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4pPr>
            <a:lvl5pPr marL="2286000" marR="0" lvl="4"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5pPr>
            <a:lvl6pPr marL="2743200" marR="0" lvl="5"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6pPr>
            <a:lvl7pPr marL="3200400" marR="0" lvl="6"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7pPr>
            <a:lvl8pPr marL="3657600" marR="0" lvl="7"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8pPr>
            <a:lvl9pPr marL="4114800" marR="0" lvl="8" indent="-228600" algn="l"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orbel"/>
                <a:ea typeface="Corbel"/>
                <a:cs typeface="Corbel"/>
                <a:sym typeface="Corbel"/>
              </a:defRPr>
            </a:lvl9pPr>
          </a:lstStyle>
          <a:p>
            <a:endParaRPr/>
          </a:p>
        </p:txBody>
      </p:sp>
      <p:pic>
        <p:nvPicPr>
          <p:cNvPr id="39" name="Google Shape;39;p5" descr="Waves" title="Slide Design Picture"/>
          <p:cNvPicPr preferRelativeResize="0"/>
          <p:nvPr/>
        </p:nvPicPr>
        <p:blipFill rotWithShape="1">
          <a:blip r:embed="rId2">
            <a:alphaModFix/>
          </a:blip>
          <a:srcRect/>
          <a:stretch/>
        </p:blipFill>
        <p:spPr>
          <a:xfrm>
            <a:off x="8909623" y="2059146"/>
            <a:ext cx="3282696" cy="3886200"/>
          </a:xfrm>
          <a:prstGeom prst="rect">
            <a:avLst/>
          </a:prstGeom>
          <a:noFill/>
          <a:ln>
            <a:noFill/>
          </a:ln>
        </p:spPr>
      </p:pic>
      <p:pic>
        <p:nvPicPr>
          <p:cNvPr id="40" name="Google Shape;40;p5" descr="Closeup of green plants" title="Slide Design Picture"/>
          <p:cNvPicPr preferRelativeResize="0"/>
          <p:nvPr/>
        </p:nvPicPr>
        <p:blipFill rotWithShape="1">
          <a:blip r:embed="rId3">
            <a:alphaModFix/>
          </a:blip>
          <a:srcRect/>
          <a:stretch/>
        </p:blipFill>
        <p:spPr>
          <a:xfrm>
            <a:off x="0" y="2059146"/>
            <a:ext cx="1490472" cy="388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400"/>
              <a:buFont typeface="Corbel"/>
              <a:buNone/>
              <a:defRPr sz="3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1409700" y="1556281"/>
            <a:ext cx="4610099" cy="462068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44" name="Google Shape;44;p6"/>
          <p:cNvSpPr txBox="1">
            <a:spLocks noGrp="1"/>
          </p:cNvSpPr>
          <p:nvPr>
            <p:ph type="body" idx="2"/>
          </p:nvPr>
        </p:nvSpPr>
        <p:spPr>
          <a:xfrm>
            <a:off x="6172200" y="1556281"/>
            <a:ext cx="4609775" cy="462068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45" name="Google Shape;45;p6"/>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6" name="Google Shape;46;p6"/>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7" name="Google Shape;47;p6"/>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400"/>
              <a:buFont typeface="Corbel"/>
              <a:buNone/>
              <a:defRPr sz="3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7"/>
          <p:cNvSpPr txBox="1">
            <a:spLocks noGrp="1"/>
          </p:cNvSpPr>
          <p:nvPr>
            <p:ph type="body" idx="1"/>
          </p:nvPr>
        </p:nvSpPr>
        <p:spPr>
          <a:xfrm>
            <a:off x="1409699" y="1554480"/>
            <a:ext cx="4608576"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Corbel"/>
                <a:ea typeface="Corbel"/>
                <a:cs typeface="Corbel"/>
                <a:sym typeface="Corbel"/>
              </a:defRPr>
            </a:lvl1pPr>
            <a:lvl2pPr marL="914400" marR="0" lvl="1" indent="-228600" algn="l" rtl="0">
              <a:lnSpc>
                <a:spcPct val="90000"/>
              </a:lnSpc>
              <a:spcBef>
                <a:spcPts val="400"/>
              </a:spcBef>
              <a:spcAft>
                <a:spcPts val="0"/>
              </a:spcAft>
              <a:buClr>
                <a:schemeClr val="dk1"/>
              </a:buClr>
              <a:buSzPts val="2000"/>
              <a:buFont typeface="Arial"/>
              <a:buNone/>
              <a:defRPr sz="2000" b="1" i="0" u="none" strike="noStrike" cap="none">
                <a:solidFill>
                  <a:schemeClr val="dk1"/>
                </a:solidFill>
                <a:latin typeface="Corbel"/>
                <a:ea typeface="Corbel"/>
                <a:cs typeface="Corbel"/>
                <a:sym typeface="Corbel"/>
              </a:defRPr>
            </a:lvl2pPr>
            <a:lvl3pPr marL="1371600" marR="0" lvl="2" indent="-228600"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Corbel"/>
                <a:ea typeface="Corbel"/>
                <a:cs typeface="Corbel"/>
                <a:sym typeface="Corbel"/>
              </a:defRPr>
            </a:lvl3pPr>
            <a:lvl4pPr marL="1828800" marR="0" lvl="3"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5pPr>
            <a:lvl6pPr marL="2743200" marR="0" lvl="5"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6pPr>
            <a:lvl7pPr marL="3200400" marR="0" lvl="6"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7pPr>
            <a:lvl8pPr marL="3657600" marR="0" lvl="7"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8pPr>
            <a:lvl9pPr marL="4114800" marR="0" lvl="8"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1" name="Google Shape;51;p7"/>
          <p:cNvSpPr txBox="1">
            <a:spLocks noGrp="1"/>
          </p:cNvSpPr>
          <p:nvPr>
            <p:ph type="body" idx="2"/>
          </p:nvPr>
        </p:nvSpPr>
        <p:spPr>
          <a:xfrm>
            <a:off x="1409699" y="2378392"/>
            <a:ext cx="4608576" cy="3811271"/>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52" name="Google Shape;52;p7"/>
          <p:cNvSpPr txBox="1">
            <a:spLocks noGrp="1"/>
          </p:cNvSpPr>
          <p:nvPr>
            <p:ph type="body" idx="3"/>
          </p:nvPr>
        </p:nvSpPr>
        <p:spPr>
          <a:xfrm>
            <a:off x="6172200" y="1554480"/>
            <a:ext cx="461010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Corbel"/>
                <a:ea typeface="Corbel"/>
                <a:cs typeface="Corbel"/>
                <a:sym typeface="Corbel"/>
              </a:defRPr>
            </a:lvl1pPr>
            <a:lvl2pPr marL="914400" marR="0" lvl="1" indent="-228600" algn="l" rtl="0">
              <a:lnSpc>
                <a:spcPct val="90000"/>
              </a:lnSpc>
              <a:spcBef>
                <a:spcPts val="400"/>
              </a:spcBef>
              <a:spcAft>
                <a:spcPts val="0"/>
              </a:spcAft>
              <a:buClr>
                <a:schemeClr val="dk1"/>
              </a:buClr>
              <a:buSzPts val="2000"/>
              <a:buFont typeface="Arial"/>
              <a:buNone/>
              <a:defRPr sz="2000" b="1" i="0" u="none" strike="noStrike" cap="none">
                <a:solidFill>
                  <a:schemeClr val="dk1"/>
                </a:solidFill>
                <a:latin typeface="Corbel"/>
                <a:ea typeface="Corbel"/>
                <a:cs typeface="Corbel"/>
                <a:sym typeface="Corbel"/>
              </a:defRPr>
            </a:lvl2pPr>
            <a:lvl3pPr marL="1371600" marR="0" lvl="2" indent="-228600"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Corbel"/>
                <a:ea typeface="Corbel"/>
                <a:cs typeface="Corbel"/>
                <a:sym typeface="Corbel"/>
              </a:defRPr>
            </a:lvl3pPr>
            <a:lvl4pPr marL="1828800" marR="0" lvl="3"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5pPr>
            <a:lvl6pPr marL="2743200" marR="0" lvl="5"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6pPr>
            <a:lvl7pPr marL="3200400" marR="0" lvl="6"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7pPr>
            <a:lvl8pPr marL="3657600" marR="0" lvl="7"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8pPr>
            <a:lvl9pPr marL="4114800" marR="0" lvl="8"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3" name="Google Shape;53;p7"/>
          <p:cNvSpPr txBox="1">
            <a:spLocks noGrp="1"/>
          </p:cNvSpPr>
          <p:nvPr>
            <p:ph type="body" idx="4"/>
          </p:nvPr>
        </p:nvSpPr>
        <p:spPr>
          <a:xfrm>
            <a:off x="6172200" y="2378392"/>
            <a:ext cx="4610100" cy="3811271"/>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54" name="Google Shape;54;p7"/>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5" name="Google Shape;55;p7"/>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6" name="Google Shape;56;p7"/>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9" name="Google Shape;59;p8"/>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0" name="Google Shape;60;p8"/>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626679" y="919616"/>
            <a:ext cx="4155622" cy="2532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200"/>
              <a:buFont typeface="Corbel"/>
              <a:buNone/>
              <a:defRPr sz="3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1409699" y="915923"/>
            <a:ext cx="5216979" cy="5065776"/>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64" name="Google Shape;64;p9"/>
          <p:cNvSpPr txBox="1">
            <a:spLocks noGrp="1"/>
          </p:cNvSpPr>
          <p:nvPr>
            <p:ph type="body" idx="2"/>
          </p:nvPr>
        </p:nvSpPr>
        <p:spPr>
          <a:xfrm>
            <a:off x="6626679" y="3446396"/>
            <a:ext cx="4155622" cy="25353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Corbel"/>
                <a:ea typeface="Corbel"/>
                <a:cs typeface="Corbel"/>
                <a:sym typeface="Corbel"/>
              </a:defRPr>
            </a:lvl1pPr>
            <a:lvl2pPr marL="914400" marR="0" lvl="1"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orbel"/>
                <a:ea typeface="Corbel"/>
                <a:cs typeface="Corbel"/>
                <a:sym typeface="Corbel"/>
              </a:defRPr>
            </a:lvl2pPr>
            <a:lvl3pPr marL="1371600" marR="0" lvl="2"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orbel"/>
                <a:ea typeface="Corbel"/>
                <a:cs typeface="Corbel"/>
                <a:sym typeface="Corbel"/>
              </a:defRPr>
            </a:lvl3pPr>
            <a:lvl4pPr marL="1828800" marR="0" lvl="3"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4pPr>
            <a:lvl5pPr marL="2286000" marR="0" lvl="4"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5pPr>
            <a:lvl6pPr marL="2743200" marR="0" lvl="5"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6pPr>
            <a:lvl7pPr marL="3200400" marR="0" lvl="6"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7pPr>
            <a:lvl8pPr marL="3657600" marR="0" lvl="7"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8pPr>
            <a:lvl9pPr marL="4114800" marR="0" lvl="8"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9pPr>
          </a:lstStyle>
          <a:p>
            <a:endParaRPr/>
          </a:p>
        </p:txBody>
      </p:sp>
      <p:sp>
        <p:nvSpPr>
          <p:cNvPr id="65" name="Google Shape;65;p9"/>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6" name="Google Shape;66;p9"/>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7" name="Google Shape;67;p9"/>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626680" y="919616"/>
            <a:ext cx="4155622" cy="2532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200"/>
              <a:buFont typeface="Corbel"/>
              <a:buNone/>
              <a:defRPr sz="32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0"/>
          <p:cNvSpPr>
            <a:spLocks noGrp="1"/>
          </p:cNvSpPr>
          <p:nvPr>
            <p:ph type="pic" idx="2"/>
          </p:nvPr>
        </p:nvSpPr>
        <p:spPr>
          <a:xfrm>
            <a:off x="0" y="915923"/>
            <a:ext cx="6626677" cy="5065776"/>
          </a:xfrm>
          <a:prstGeom prst="rect">
            <a:avLst/>
          </a:prstGeom>
          <a:noFill/>
          <a:ln>
            <a:noFill/>
          </a:ln>
        </p:spPr>
        <p:txBody>
          <a:bodyPr spcFirstLastPara="1" wrap="square" lIns="91425" tIns="1371600" rIns="91425" bIns="45700" anchor="t" anchorCtr="0">
            <a:noAutofit/>
          </a:bodyPr>
          <a:lstStyle>
            <a:lvl1pPr marR="0" lvl="0" algn="ctr" rtl="0">
              <a:lnSpc>
                <a:spcPct val="90000"/>
              </a:lnSpc>
              <a:spcBef>
                <a:spcPts val="0"/>
              </a:spcBef>
              <a:spcAft>
                <a:spcPts val="0"/>
              </a:spcAft>
              <a:buClr>
                <a:schemeClr val="dk1"/>
              </a:buClr>
              <a:buSzPts val="2200"/>
              <a:buFont typeface="Arial"/>
              <a:buNone/>
              <a:defRPr sz="2200" b="0" i="0" u="none" strike="noStrike" cap="none">
                <a:solidFill>
                  <a:schemeClr val="dk1"/>
                </a:solidFill>
                <a:latin typeface="Corbel"/>
                <a:ea typeface="Corbel"/>
                <a:cs typeface="Corbel"/>
                <a:sym typeface="Corbel"/>
              </a:defRPr>
            </a:lvl1pPr>
            <a:lvl2pPr marR="0" lvl="1" algn="l" rtl="0">
              <a:lnSpc>
                <a:spcPct val="90000"/>
              </a:lnSpc>
              <a:spcBef>
                <a:spcPts val="400"/>
              </a:spcBef>
              <a:spcAft>
                <a:spcPts val="0"/>
              </a:spcAft>
              <a:buClr>
                <a:schemeClr val="dk1"/>
              </a:buClr>
              <a:buSzPts val="2800"/>
              <a:buFont typeface="Arial"/>
              <a:buNone/>
              <a:defRPr sz="2800" b="0" i="0" u="none" strike="noStrike" cap="none">
                <a:solidFill>
                  <a:schemeClr val="dk1"/>
                </a:solidFill>
                <a:latin typeface="Corbel"/>
                <a:ea typeface="Corbel"/>
                <a:cs typeface="Corbel"/>
                <a:sym typeface="Corbel"/>
              </a:defRPr>
            </a:lvl2pPr>
            <a:lvl3pPr marR="0" lvl="2" algn="l" rtl="0">
              <a:lnSpc>
                <a:spcPct val="90000"/>
              </a:lnSpc>
              <a:spcBef>
                <a:spcPts val="40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3pPr>
            <a:lvl4pPr marR="0" lvl="3"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71" name="Google Shape;71;p10"/>
          <p:cNvSpPr txBox="1">
            <a:spLocks noGrp="1"/>
          </p:cNvSpPr>
          <p:nvPr>
            <p:ph type="body" idx="1"/>
          </p:nvPr>
        </p:nvSpPr>
        <p:spPr>
          <a:xfrm>
            <a:off x="6626680" y="3446397"/>
            <a:ext cx="4155622" cy="25353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Corbel"/>
                <a:ea typeface="Corbel"/>
                <a:cs typeface="Corbel"/>
                <a:sym typeface="Corbel"/>
              </a:defRPr>
            </a:lvl1pPr>
            <a:lvl2pPr marL="914400" marR="0" lvl="1"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orbel"/>
                <a:ea typeface="Corbel"/>
                <a:cs typeface="Corbel"/>
                <a:sym typeface="Corbel"/>
              </a:defRPr>
            </a:lvl2pPr>
            <a:lvl3pPr marL="1371600" marR="0" lvl="2"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orbel"/>
                <a:ea typeface="Corbel"/>
                <a:cs typeface="Corbel"/>
                <a:sym typeface="Corbel"/>
              </a:defRPr>
            </a:lvl3pPr>
            <a:lvl4pPr marL="1828800" marR="0" lvl="3"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4pPr>
            <a:lvl5pPr marL="2286000" marR="0" lvl="4"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5pPr>
            <a:lvl6pPr marL="2743200" marR="0" lvl="5"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6pPr>
            <a:lvl7pPr marL="3200400" marR="0" lvl="6"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7pPr>
            <a:lvl8pPr marL="3657600" marR="0" lvl="7"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8pPr>
            <a:lvl9pPr marL="4114800" marR="0" lvl="8" indent="-228600" algn="l" rtl="0">
              <a:lnSpc>
                <a:spcPct val="90000"/>
              </a:lnSpc>
              <a:spcBef>
                <a:spcPts val="400"/>
              </a:spcBef>
              <a:spcAft>
                <a:spcPts val="0"/>
              </a:spcAft>
              <a:buClr>
                <a:schemeClr val="dk1"/>
              </a:buClr>
              <a:buSzPts val="1000"/>
              <a:buFont typeface="Arial"/>
              <a:buNone/>
              <a:defRPr sz="1000" b="0" i="0" u="none" strike="noStrike" cap="none">
                <a:solidFill>
                  <a:schemeClr val="dk1"/>
                </a:solidFill>
                <a:latin typeface="Corbel"/>
                <a:ea typeface="Corbel"/>
                <a:cs typeface="Corbel"/>
                <a:sym typeface="Corbel"/>
              </a:defRPr>
            </a:lvl9pPr>
          </a:lstStyle>
          <a:p>
            <a:endParaRPr/>
          </a:p>
        </p:txBody>
      </p:sp>
      <p:sp>
        <p:nvSpPr>
          <p:cNvPr id="72" name="Google Shape;72;p10"/>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3" name="Google Shape;73;p10"/>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4" name="Google Shape;74;p10"/>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687F00"/>
                </a:solidFill>
                <a:latin typeface="Corbel"/>
                <a:ea typeface="Corbel"/>
                <a:cs typeface="Corbel"/>
                <a:sym typeface="Corbel"/>
              </a:defRPr>
            </a:lvl1pPr>
            <a:lvl2pPr marL="0" marR="0" lvl="1" indent="0" algn="r" rtl="0">
              <a:spcBef>
                <a:spcPts val="0"/>
              </a:spcBef>
              <a:buNone/>
              <a:defRPr sz="800">
                <a:solidFill>
                  <a:srgbClr val="687F00"/>
                </a:solidFill>
                <a:latin typeface="Corbel"/>
                <a:ea typeface="Corbel"/>
                <a:cs typeface="Corbel"/>
                <a:sym typeface="Corbel"/>
              </a:defRPr>
            </a:lvl2pPr>
            <a:lvl3pPr marL="0" marR="0" lvl="2" indent="0" algn="r" rtl="0">
              <a:spcBef>
                <a:spcPts val="0"/>
              </a:spcBef>
              <a:buNone/>
              <a:defRPr sz="800">
                <a:solidFill>
                  <a:srgbClr val="687F00"/>
                </a:solidFill>
                <a:latin typeface="Corbel"/>
                <a:ea typeface="Corbel"/>
                <a:cs typeface="Corbel"/>
                <a:sym typeface="Corbel"/>
              </a:defRPr>
            </a:lvl3pPr>
            <a:lvl4pPr marL="0" marR="0" lvl="3" indent="0" algn="r" rtl="0">
              <a:spcBef>
                <a:spcPts val="0"/>
              </a:spcBef>
              <a:buNone/>
              <a:defRPr sz="800">
                <a:solidFill>
                  <a:srgbClr val="687F00"/>
                </a:solidFill>
                <a:latin typeface="Corbel"/>
                <a:ea typeface="Corbel"/>
                <a:cs typeface="Corbel"/>
                <a:sym typeface="Corbel"/>
              </a:defRPr>
            </a:lvl4pPr>
            <a:lvl5pPr marL="0" marR="0" lvl="4" indent="0" algn="r" rtl="0">
              <a:spcBef>
                <a:spcPts val="0"/>
              </a:spcBef>
              <a:buNone/>
              <a:defRPr sz="800">
                <a:solidFill>
                  <a:srgbClr val="687F00"/>
                </a:solidFill>
                <a:latin typeface="Corbel"/>
                <a:ea typeface="Corbel"/>
                <a:cs typeface="Corbel"/>
                <a:sym typeface="Corbel"/>
              </a:defRPr>
            </a:lvl5pPr>
            <a:lvl6pPr marL="0" marR="0" lvl="5" indent="0" algn="r" rtl="0">
              <a:spcBef>
                <a:spcPts val="0"/>
              </a:spcBef>
              <a:buNone/>
              <a:defRPr sz="800">
                <a:solidFill>
                  <a:srgbClr val="687F00"/>
                </a:solidFill>
                <a:latin typeface="Corbel"/>
                <a:ea typeface="Corbel"/>
                <a:cs typeface="Corbel"/>
                <a:sym typeface="Corbel"/>
              </a:defRPr>
            </a:lvl6pPr>
            <a:lvl7pPr marL="0" marR="0" lvl="6" indent="0" algn="r" rtl="0">
              <a:spcBef>
                <a:spcPts val="0"/>
              </a:spcBef>
              <a:buNone/>
              <a:defRPr sz="800">
                <a:solidFill>
                  <a:srgbClr val="687F00"/>
                </a:solidFill>
                <a:latin typeface="Corbel"/>
                <a:ea typeface="Corbel"/>
                <a:cs typeface="Corbel"/>
                <a:sym typeface="Corbel"/>
              </a:defRPr>
            </a:lvl7pPr>
            <a:lvl8pPr marL="0" marR="0" lvl="7" indent="0" algn="r" rtl="0">
              <a:spcBef>
                <a:spcPts val="0"/>
              </a:spcBef>
              <a:buNone/>
              <a:defRPr sz="800">
                <a:solidFill>
                  <a:srgbClr val="687F00"/>
                </a:solidFill>
                <a:latin typeface="Corbel"/>
                <a:ea typeface="Corbel"/>
                <a:cs typeface="Corbel"/>
                <a:sym typeface="Corbel"/>
              </a:defRPr>
            </a:lvl8pPr>
            <a:lvl9pPr marL="0" marR="0" lvl="8" indent="0" algn="r" rtl="0">
              <a:spcBef>
                <a:spcPts val="0"/>
              </a:spcBef>
              <a:buNone/>
              <a:defRPr sz="800">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629400"/>
            <a:ext cx="1499616" cy="228600"/>
          </a:xfrm>
          <a:prstGeom prst="rect">
            <a:avLst/>
          </a:prstGeom>
          <a:gradFill>
            <a:gsLst>
              <a:gs pos="0">
                <a:srgbClr val="F4FFCB"/>
              </a:gs>
              <a:gs pos="100000">
                <a:srgbClr val="F4FFC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 name="Google Shape;11;p1"/>
          <p:cNvSpPr/>
          <p:nvPr/>
        </p:nvSpPr>
        <p:spPr>
          <a:xfrm>
            <a:off x="1609344" y="6629400"/>
            <a:ext cx="10582656" cy="228600"/>
          </a:xfrm>
          <a:prstGeom prst="rect">
            <a:avLst/>
          </a:prstGeom>
          <a:gradFill>
            <a:gsLst>
              <a:gs pos="0">
                <a:srgbClr val="E8FF87"/>
              </a:gs>
              <a:gs pos="100000">
                <a:srgbClr val="E8FF8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687F00"/>
              </a:solidFill>
              <a:latin typeface="Corbel"/>
              <a:ea typeface="Corbel"/>
              <a:cs typeface="Corbel"/>
              <a:sym typeface="Corbel"/>
            </a:endParaRPr>
          </a:p>
        </p:txBody>
      </p:sp>
      <p:sp>
        <p:nvSpPr>
          <p:cNvPr id="12" name="Google Shape;12;p1"/>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accent1"/>
              </a:buClr>
              <a:buSzPts val="3400"/>
              <a:buFont typeface="Corbel"/>
              <a:buNone/>
              <a:defRPr sz="3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100"/>
              </a:spcBef>
              <a:spcAft>
                <a:spcPts val="0"/>
              </a:spcAft>
              <a:buClr>
                <a:schemeClr val="dk1"/>
              </a:buClr>
              <a:buSzPts val="2200"/>
              <a:buFont typeface="Arial"/>
              <a:buChar char="•"/>
              <a:defRPr sz="2200" b="0" i="0" u="none" strike="noStrike" cap="none">
                <a:solidFill>
                  <a:schemeClr val="dk1"/>
                </a:solidFill>
                <a:latin typeface="Corbel"/>
                <a:ea typeface="Corbel"/>
                <a:cs typeface="Corbel"/>
                <a:sym typeface="Corbe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687F00"/>
                </a:solidFill>
                <a:latin typeface="Corbel"/>
                <a:ea typeface="Corbel"/>
                <a:cs typeface="Corbel"/>
                <a:sym typeface="Corbel"/>
              </a:defRPr>
            </a:lvl1pPr>
            <a:lvl2pPr marL="0" marR="0" lvl="1" indent="0" algn="r" rtl="0">
              <a:spcBef>
                <a:spcPts val="0"/>
              </a:spcBef>
              <a:buNone/>
              <a:defRPr sz="800" b="0" i="0" u="none" strike="noStrike" cap="none">
                <a:solidFill>
                  <a:srgbClr val="687F00"/>
                </a:solidFill>
                <a:latin typeface="Corbel"/>
                <a:ea typeface="Corbel"/>
                <a:cs typeface="Corbel"/>
                <a:sym typeface="Corbel"/>
              </a:defRPr>
            </a:lvl2pPr>
            <a:lvl3pPr marL="0" marR="0" lvl="2" indent="0" algn="r" rtl="0">
              <a:spcBef>
                <a:spcPts val="0"/>
              </a:spcBef>
              <a:buNone/>
              <a:defRPr sz="800" b="0" i="0" u="none" strike="noStrike" cap="none">
                <a:solidFill>
                  <a:srgbClr val="687F00"/>
                </a:solidFill>
                <a:latin typeface="Corbel"/>
                <a:ea typeface="Corbel"/>
                <a:cs typeface="Corbel"/>
                <a:sym typeface="Corbel"/>
              </a:defRPr>
            </a:lvl3pPr>
            <a:lvl4pPr marL="0" marR="0" lvl="3" indent="0" algn="r" rtl="0">
              <a:spcBef>
                <a:spcPts val="0"/>
              </a:spcBef>
              <a:buNone/>
              <a:defRPr sz="800" b="0" i="0" u="none" strike="noStrike" cap="none">
                <a:solidFill>
                  <a:srgbClr val="687F00"/>
                </a:solidFill>
                <a:latin typeface="Corbel"/>
                <a:ea typeface="Corbel"/>
                <a:cs typeface="Corbel"/>
                <a:sym typeface="Corbel"/>
              </a:defRPr>
            </a:lvl4pPr>
            <a:lvl5pPr marL="0" marR="0" lvl="4" indent="0" algn="r" rtl="0">
              <a:spcBef>
                <a:spcPts val="0"/>
              </a:spcBef>
              <a:buNone/>
              <a:defRPr sz="800" b="0" i="0" u="none" strike="noStrike" cap="none">
                <a:solidFill>
                  <a:srgbClr val="687F00"/>
                </a:solidFill>
                <a:latin typeface="Corbel"/>
                <a:ea typeface="Corbel"/>
                <a:cs typeface="Corbel"/>
                <a:sym typeface="Corbel"/>
              </a:defRPr>
            </a:lvl5pPr>
            <a:lvl6pPr marL="0" marR="0" lvl="5" indent="0" algn="r" rtl="0">
              <a:spcBef>
                <a:spcPts val="0"/>
              </a:spcBef>
              <a:buNone/>
              <a:defRPr sz="800" b="0" i="0" u="none" strike="noStrike" cap="none">
                <a:solidFill>
                  <a:srgbClr val="687F00"/>
                </a:solidFill>
                <a:latin typeface="Corbel"/>
                <a:ea typeface="Corbel"/>
                <a:cs typeface="Corbel"/>
                <a:sym typeface="Corbel"/>
              </a:defRPr>
            </a:lvl6pPr>
            <a:lvl7pPr marL="0" marR="0" lvl="6" indent="0" algn="r" rtl="0">
              <a:spcBef>
                <a:spcPts val="0"/>
              </a:spcBef>
              <a:buNone/>
              <a:defRPr sz="800" b="0" i="0" u="none" strike="noStrike" cap="none">
                <a:solidFill>
                  <a:srgbClr val="687F00"/>
                </a:solidFill>
                <a:latin typeface="Corbel"/>
                <a:ea typeface="Corbel"/>
                <a:cs typeface="Corbel"/>
                <a:sym typeface="Corbel"/>
              </a:defRPr>
            </a:lvl7pPr>
            <a:lvl8pPr marL="0" marR="0" lvl="7" indent="0" algn="r" rtl="0">
              <a:spcBef>
                <a:spcPts val="0"/>
              </a:spcBef>
              <a:buNone/>
              <a:defRPr sz="800" b="0" i="0" u="none" strike="noStrike" cap="none">
                <a:solidFill>
                  <a:srgbClr val="687F00"/>
                </a:solidFill>
                <a:latin typeface="Corbel"/>
                <a:ea typeface="Corbel"/>
                <a:cs typeface="Corbel"/>
                <a:sym typeface="Corbel"/>
              </a:defRPr>
            </a:lvl8pPr>
            <a:lvl9pPr marL="0" marR="0" lvl="8" indent="0" algn="r" rtl="0">
              <a:spcBef>
                <a:spcPts val="0"/>
              </a:spcBef>
              <a:buNone/>
              <a:defRPr sz="800" b="0" i="0" u="none" strike="noStrike" cap="none">
                <a:solidFill>
                  <a:srgbClr val="687F00"/>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687F00"/>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oblesrmhs.weebl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1751777" y="3019706"/>
            <a:ext cx="4846320" cy="2387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800"/>
              <a:buFont typeface="Corbel"/>
              <a:buNone/>
            </a:pPr>
            <a:r>
              <a:rPr lang="en-US" sz="4800" b="0" i="0" u="none" strike="noStrike" cap="none">
                <a:solidFill>
                  <a:schemeClr val="lt1"/>
                </a:solidFill>
                <a:latin typeface="Corbel"/>
                <a:ea typeface="Corbel"/>
                <a:cs typeface="Corbel"/>
                <a:sym typeface="Corbel"/>
              </a:rPr>
              <a:t>AP Environmental Science</a:t>
            </a:r>
            <a:endParaRPr sz="4800" b="0" i="0" u="none" strike="noStrike" cap="none">
              <a:solidFill>
                <a:schemeClr val="lt1"/>
              </a:solidFill>
              <a:latin typeface="Corbel"/>
              <a:ea typeface="Corbel"/>
              <a:cs typeface="Corbel"/>
              <a:sym typeface="Corbel"/>
            </a:endParaRPr>
          </a:p>
        </p:txBody>
      </p:sp>
      <p:sp>
        <p:nvSpPr>
          <p:cNvPr id="93" name="Google Shape;93;p13"/>
          <p:cNvSpPr txBox="1">
            <a:spLocks noGrp="1"/>
          </p:cNvSpPr>
          <p:nvPr>
            <p:ph type="subTitle" idx="1"/>
          </p:nvPr>
        </p:nvSpPr>
        <p:spPr>
          <a:xfrm>
            <a:off x="1751777" y="5381894"/>
            <a:ext cx="4846320" cy="4480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Corbel"/>
                <a:ea typeface="Corbel"/>
                <a:cs typeface="Corbel"/>
                <a:sym typeface="Corbel"/>
              </a:rPr>
              <a:t>APES</a:t>
            </a:r>
            <a:endParaRPr sz="28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1410025" y="276080"/>
            <a:ext cx="9372000" cy="654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000"/>
              <a:buFont typeface="Corbel"/>
              <a:buNone/>
            </a:pPr>
            <a:r>
              <a:rPr lang="en-US" sz="4000" b="1" i="0" u="none" strike="noStrike" cap="none">
                <a:solidFill>
                  <a:schemeClr val="accent1"/>
                </a:solidFill>
                <a:latin typeface="Corbel"/>
                <a:ea typeface="Corbel"/>
                <a:cs typeface="Corbel"/>
                <a:sym typeface="Corbel"/>
              </a:rPr>
              <a:t>The TEST</a:t>
            </a:r>
            <a:endParaRPr sz="4000" b="1" i="0" u="none" strike="noStrike" cap="none">
              <a:solidFill>
                <a:schemeClr val="accent1"/>
              </a:solidFill>
              <a:latin typeface="Corbel"/>
              <a:ea typeface="Corbel"/>
              <a:cs typeface="Corbel"/>
              <a:sym typeface="Corbel"/>
            </a:endParaRPr>
          </a:p>
        </p:txBody>
      </p:sp>
      <p:sp>
        <p:nvSpPr>
          <p:cNvPr id="173" name="Google Shape;173;p22"/>
          <p:cNvSpPr txBox="1">
            <a:spLocks noGrp="1"/>
          </p:cNvSpPr>
          <p:nvPr>
            <p:ph type="body" idx="1"/>
          </p:nvPr>
        </p:nvSpPr>
        <p:spPr>
          <a:xfrm>
            <a:off x="212075" y="930674"/>
            <a:ext cx="10618800" cy="5313000"/>
          </a:xfrm>
          <a:prstGeom prst="rect">
            <a:avLst/>
          </a:prstGeom>
          <a:noFill/>
          <a:ln>
            <a:noFill/>
          </a:ln>
        </p:spPr>
        <p:txBody>
          <a:bodyPr spcFirstLastPara="1" wrap="square" lIns="91425" tIns="45700" rIns="91425" bIns="45700" anchor="t" anchorCtr="0">
            <a:noAutofit/>
          </a:bodyPr>
          <a:lstStyle/>
          <a:p>
            <a:pPr marL="210312" marR="0" lvl="0" indent="-197612" algn="l" rtl="0">
              <a:lnSpc>
                <a:spcPct val="90000"/>
              </a:lnSpc>
              <a:spcBef>
                <a:spcPts val="0"/>
              </a:spcBef>
              <a:spcAft>
                <a:spcPts val="0"/>
              </a:spcAft>
              <a:buClr>
                <a:schemeClr val="dk1"/>
              </a:buClr>
              <a:buSzPts val="3000"/>
              <a:buFont typeface="Corbel"/>
              <a:buChar char="•"/>
            </a:pPr>
            <a:r>
              <a:rPr lang="en-US" sz="3000">
                <a:solidFill>
                  <a:srgbClr val="505050"/>
                </a:solidFill>
                <a:highlight>
                  <a:srgbClr val="FFFFFF"/>
                </a:highlight>
              </a:rPr>
              <a:t>The AP Environmental Science Exam will test your understanding of the environmental concepts covered in the course units, as well as your ability to design research studies to solve environmental problems. </a:t>
            </a:r>
            <a:endParaRPr sz="3000">
              <a:solidFill>
                <a:srgbClr val="505050"/>
              </a:solidFill>
              <a:highlight>
                <a:srgbClr val="FFFFFF"/>
              </a:highlight>
            </a:endParaRPr>
          </a:p>
          <a:p>
            <a:pPr marL="210312" marR="0" lvl="0" indent="-197612" algn="l" rtl="0">
              <a:lnSpc>
                <a:spcPct val="90000"/>
              </a:lnSpc>
              <a:spcBef>
                <a:spcPts val="0"/>
              </a:spcBef>
              <a:spcAft>
                <a:spcPts val="0"/>
              </a:spcAft>
              <a:buClr>
                <a:schemeClr val="dk1"/>
              </a:buClr>
              <a:buSzPts val="3000"/>
              <a:buFont typeface="Corbel"/>
              <a:buChar char="•"/>
            </a:pPr>
            <a:r>
              <a:rPr lang="en-US" sz="3000">
                <a:solidFill>
                  <a:srgbClr val="505050"/>
                </a:solidFill>
                <a:highlight>
                  <a:srgbClr val="FFFFFF"/>
                </a:highlight>
              </a:rPr>
              <a:t>Part 1: 60% of test - 80 Multiple Choice (90 min.) </a:t>
            </a:r>
            <a:endParaRPr sz="3000">
              <a:solidFill>
                <a:srgbClr val="505050"/>
              </a:solidFill>
              <a:highlight>
                <a:srgbClr val="FFFFFF"/>
              </a:highlight>
            </a:endParaRPr>
          </a:p>
          <a:p>
            <a:pPr marL="210312" marR="0" lvl="0" indent="-197612" algn="l" rtl="0">
              <a:lnSpc>
                <a:spcPct val="90000"/>
              </a:lnSpc>
              <a:spcBef>
                <a:spcPts val="0"/>
              </a:spcBef>
              <a:spcAft>
                <a:spcPts val="0"/>
              </a:spcAft>
              <a:buClr>
                <a:schemeClr val="dk1"/>
              </a:buClr>
              <a:buSzPts val="3000"/>
              <a:buFont typeface="Corbel"/>
              <a:buChar char="•"/>
            </a:pPr>
            <a:r>
              <a:rPr lang="en-US" sz="3200" b="0" i="0" u="none" strike="noStrike" cap="none">
                <a:solidFill>
                  <a:schemeClr val="dk1"/>
                </a:solidFill>
                <a:latin typeface="Corbel"/>
                <a:ea typeface="Corbel"/>
                <a:cs typeface="Corbel"/>
                <a:sym typeface="Corbel"/>
              </a:rPr>
              <a:t>4</a:t>
            </a:r>
            <a:r>
              <a:rPr lang="en-US" sz="3000" b="0" i="0" u="none" strike="noStrike" cap="none">
                <a:solidFill>
                  <a:schemeClr val="dk1"/>
                </a:solidFill>
                <a:latin typeface="Corbel"/>
                <a:ea typeface="Corbel"/>
                <a:cs typeface="Corbel"/>
                <a:sym typeface="Corbel"/>
              </a:rPr>
              <a:t>0% </a:t>
            </a:r>
            <a:r>
              <a:rPr lang="en-US" sz="3000"/>
              <a:t>Three</a:t>
            </a:r>
            <a:r>
              <a:rPr lang="en-US" sz="3000" b="0" i="0" u="none" strike="noStrike" cap="none">
                <a:solidFill>
                  <a:schemeClr val="dk1"/>
                </a:solidFill>
                <a:latin typeface="Corbel"/>
                <a:ea typeface="Corbel"/>
                <a:cs typeface="Corbel"/>
                <a:sym typeface="Corbel"/>
              </a:rPr>
              <a:t> free response questions (</a:t>
            </a:r>
            <a:r>
              <a:rPr lang="en-US" sz="3000"/>
              <a:t>7</a:t>
            </a:r>
            <a:r>
              <a:rPr lang="en-US" sz="3000" b="0" i="0" u="none" strike="noStrike" cap="none">
                <a:solidFill>
                  <a:schemeClr val="dk1"/>
                </a:solidFill>
                <a:latin typeface="Corbel"/>
                <a:ea typeface="Corbel"/>
                <a:cs typeface="Corbel"/>
                <a:sym typeface="Corbel"/>
              </a:rPr>
              <a:t>0 min.)</a:t>
            </a:r>
            <a:endParaRPr sz="3000"/>
          </a:p>
          <a:p>
            <a:pPr marL="438912" marR="0" lvl="1" indent="-190500" algn="l" rtl="0">
              <a:lnSpc>
                <a:spcPct val="90000"/>
              </a:lnSpc>
              <a:spcBef>
                <a:spcPts val="400"/>
              </a:spcBef>
              <a:spcAft>
                <a:spcPts val="0"/>
              </a:spcAft>
              <a:buClr>
                <a:schemeClr val="dk1"/>
              </a:buClr>
              <a:buSzPts val="3000"/>
              <a:buFont typeface="Arial"/>
              <a:buChar char="•"/>
            </a:pPr>
            <a:r>
              <a:rPr lang="en-US" sz="3000"/>
              <a:t>1 Design an investigation</a:t>
            </a:r>
            <a:endParaRPr sz="3000"/>
          </a:p>
          <a:p>
            <a:pPr marL="438912" marR="0" lvl="1" indent="-190500" algn="l" rtl="0">
              <a:lnSpc>
                <a:spcPct val="90000"/>
              </a:lnSpc>
              <a:spcBef>
                <a:spcPts val="400"/>
              </a:spcBef>
              <a:spcAft>
                <a:spcPts val="0"/>
              </a:spcAft>
              <a:buClr>
                <a:schemeClr val="dk1"/>
              </a:buClr>
              <a:buSzPts val="3000"/>
              <a:buFont typeface="Arial"/>
              <a:buChar char="•"/>
            </a:pPr>
            <a:r>
              <a:rPr lang="en-US" sz="3000"/>
              <a:t>1 Analyze an environmental problem and pose a </a:t>
            </a:r>
            <a:endParaRPr sz="3000"/>
          </a:p>
          <a:p>
            <a:pPr marL="676656" marR="0" lvl="0" indent="0" algn="l" rtl="0">
              <a:lnSpc>
                <a:spcPct val="90000"/>
              </a:lnSpc>
              <a:spcBef>
                <a:spcPts val="400"/>
              </a:spcBef>
              <a:spcAft>
                <a:spcPts val="0"/>
              </a:spcAft>
              <a:buNone/>
            </a:pPr>
            <a:r>
              <a:rPr lang="en-US" sz="3000"/>
              <a:t>solution</a:t>
            </a:r>
            <a:endParaRPr sz="3000"/>
          </a:p>
          <a:p>
            <a:pPr marL="438912" marR="0" lvl="1" indent="-190500" algn="l" rtl="0">
              <a:lnSpc>
                <a:spcPct val="90000"/>
              </a:lnSpc>
              <a:spcBef>
                <a:spcPts val="400"/>
              </a:spcBef>
              <a:spcAft>
                <a:spcPts val="0"/>
              </a:spcAft>
              <a:buClr>
                <a:schemeClr val="dk1"/>
              </a:buClr>
              <a:buSzPts val="3000"/>
              <a:buFont typeface="Arial"/>
              <a:buChar char="•"/>
            </a:pPr>
            <a:r>
              <a:rPr lang="en-US" sz="3000"/>
              <a:t>1</a:t>
            </a:r>
            <a:r>
              <a:rPr lang="en-US" sz="3000" b="0" i="0" u="none" strike="noStrike" cap="none">
                <a:solidFill>
                  <a:schemeClr val="dk1"/>
                </a:solidFill>
                <a:latin typeface="Corbel"/>
                <a:ea typeface="Corbel"/>
                <a:cs typeface="Corbel"/>
                <a:sym typeface="Corbel"/>
              </a:rPr>
              <a:t> </a:t>
            </a:r>
            <a:r>
              <a:rPr lang="en-US" sz="3000"/>
              <a:t>Analyze an environmental problem and pose a </a:t>
            </a:r>
            <a:endParaRPr sz="3000"/>
          </a:p>
          <a:p>
            <a:pPr marL="438912" marR="0" lvl="0" indent="0" algn="l" rtl="0">
              <a:lnSpc>
                <a:spcPct val="90000"/>
              </a:lnSpc>
              <a:spcBef>
                <a:spcPts val="400"/>
              </a:spcBef>
              <a:spcAft>
                <a:spcPts val="0"/>
              </a:spcAft>
              <a:buNone/>
            </a:pPr>
            <a:r>
              <a:rPr lang="en-US" sz="3000"/>
              <a:t>   solution (with calculations)</a:t>
            </a:r>
            <a:endParaRPr sz="3000"/>
          </a:p>
          <a:p>
            <a:pPr marL="438912" marR="0" lvl="1" indent="-41148" algn="l" rtl="0">
              <a:lnSpc>
                <a:spcPct val="90000"/>
              </a:lnSpc>
              <a:spcBef>
                <a:spcPts val="400"/>
              </a:spcBef>
              <a:spcAft>
                <a:spcPts val="0"/>
              </a:spcAft>
              <a:buClr>
                <a:schemeClr val="dk1"/>
              </a:buClr>
              <a:buSzPts val="1800"/>
              <a:buFont typeface="Arial"/>
              <a:buNone/>
            </a:pPr>
            <a:endParaRPr sz="3000" b="0" i="0" u="none" strike="noStrike" cap="none">
              <a:solidFill>
                <a:schemeClr val="dk1"/>
              </a:solidFill>
              <a:latin typeface="Corbel"/>
              <a:ea typeface="Corbel"/>
              <a:cs typeface="Corbel"/>
              <a:sym typeface="Corbel"/>
            </a:endParaRPr>
          </a:p>
          <a:p>
            <a:pPr marL="0" marR="0" lvl="0" indent="0" algn="l" rtl="0">
              <a:lnSpc>
                <a:spcPct val="90000"/>
              </a:lnSpc>
              <a:spcBef>
                <a:spcPts val="1100"/>
              </a:spcBef>
              <a:spcAft>
                <a:spcPts val="0"/>
              </a:spcAft>
              <a:buNone/>
            </a:pPr>
            <a:endParaRPr sz="3000"/>
          </a:p>
          <a:p>
            <a:pPr marL="210312" marR="0" lvl="0" indent="-70611" algn="l" rtl="0">
              <a:lnSpc>
                <a:spcPct val="90000"/>
              </a:lnSpc>
              <a:spcBef>
                <a:spcPts val="1100"/>
              </a:spcBef>
              <a:spcAft>
                <a:spcPts val="0"/>
              </a:spcAft>
              <a:buClr>
                <a:schemeClr val="dk1"/>
              </a:buClr>
              <a:buSzPts val="2200"/>
              <a:buFont typeface="Arial"/>
              <a:buNone/>
            </a:pPr>
            <a:endParaRPr sz="2200" b="0" i="0" u="none" strike="noStrike" cap="none">
              <a:solidFill>
                <a:schemeClr val="dk1"/>
              </a:solidFill>
              <a:latin typeface="Corbel"/>
              <a:ea typeface="Corbel"/>
              <a:cs typeface="Corbel"/>
              <a:sym typeface="Corbel"/>
            </a:endParaRPr>
          </a:p>
        </p:txBody>
      </p:sp>
      <p:sp>
        <p:nvSpPr>
          <p:cNvPr id="174" name="Google Shape;174;p22"/>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b="0" i="0" u="none" strike="noStrike" cap="none">
                <a:solidFill>
                  <a:srgbClr val="687F00"/>
                </a:solidFill>
                <a:latin typeface="Corbel"/>
                <a:ea typeface="Corbel"/>
                <a:cs typeface="Corbel"/>
                <a:sym typeface="Corbel"/>
              </a:rPr>
              <a:t>July 22, 2012</a:t>
            </a:r>
            <a:endParaRPr sz="800" b="0" i="0" u="none" strike="noStrike" cap="none">
              <a:solidFill>
                <a:srgbClr val="687F00"/>
              </a:solidFill>
              <a:latin typeface="Corbel"/>
              <a:ea typeface="Corbel"/>
              <a:cs typeface="Corbel"/>
              <a:sym typeface="Corbel"/>
            </a:endParaRPr>
          </a:p>
        </p:txBody>
      </p:sp>
      <p:sp>
        <p:nvSpPr>
          <p:cNvPr id="175" name="Google Shape;175;p22"/>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687F00"/>
                </a:solidFill>
                <a:latin typeface="Corbel"/>
                <a:ea typeface="Corbel"/>
                <a:cs typeface="Corbel"/>
                <a:sym typeface="Corbel"/>
              </a:rPr>
              <a:t>Footer text here</a:t>
            </a:r>
            <a:endParaRPr sz="800" b="0" i="0" u="none" strike="noStrike" cap="none">
              <a:solidFill>
                <a:srgbClr val="687F00"/>
              </a:solidFill>
              <a:latin typeface="Corbel"/>
              <a:ea typeface="Corbel"/>
              <a:cs typeface="Corbel"/>
              <a:sym typeface="Corbel"/>
            </a:endParaRPr>
          </a:p>
        </p:txBody>
      </p:sp>
      <p:sp>
        <p:nvSpPr>
          <p:cNvPr id="176" name="Google Shape;176;p22"/>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687F00"/>
                </a:solidFill>
                <a:latin typeface="Corbel"/>
                <a:ea typeface="Corbel"/>
                <a:cs typeface="Corbel"/>
                <a:sym typeface="Corbel"/>
              </a:rPr>
              <a:t>10</a:t>
            </a:fld>
            <a:endParaRPr sz="800" b="0" i="0" u="none" strike="noStrike" cap="none">
              <a:solidFill>
                <a:srgbClr val="687F00"/>
              </a:solidFill>
              <a:latin typeface="Corbel"/>
              <a:ea typeface="Corbel"/>
              <a:cs typeface="Corbel"/>
              <a:sym typeface="Corbel"/>
            </a:endParaRPr>
          </a:p>
        </p:txBody>
      </p:sp>
      <p:sp>
        <p:nvSpPr>
          <p:cNvPr id="177" name="Google Shape;177;p22"/>
          <p:cNvSpPr/>
          <p:nvPr/>
        </p:nvSpPr>
        <p:spPr>
          <a:xfrm>
            <a:off x="9462633" y="4043044"/>
            <a:ext cx="492370" cy="379828"/>
          </a:xfrm>
          <a:prstGeom prst="irregularSeal1">
            <a:avLst/>
          </a:prstGeom>
          <a:solidFill>
            <a:srgbClr val="FF0000"/>
          </a:solidFill>
          <a:ln w="12700" cap="flat" cmpd="sng">
            <a:solidFill>
              <a:srgbClr val="657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78" name="Google Shape;178;p22" descr="Image result for may calenda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79" name="Google Shape;179;p22" descr="Image result for may calendar"/>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180" name="Google Shape;180;p22"/>
          <p:cNvPicPr preferRelativeResize="0"/>
          <p:nvPr/>
        </p:nvPicPr>
        <p:blipFill>
          <a:blip r:embed="rId3">
            <a:alphaModFix/>
          </a:blip>
          <a:stretch>
            <a:fillRect/>
          </a:stretch>
        </p:blipFill>
        <p:spPr>
          <a:xfrm>
            <a:off x="8418000" y="2807775"/>
            <a:ext cx="3848901" cy="3555950"/>
          </a:xfrm>
          <a:prstGeom prst="rect">
            <a:avLst/>
          </a:prstGeom>
          <a:noFill/>
          <a:ln>
            <a:noFill/>
          </a:ln>
        </p:spPr>
      </p:pic>
      <p:sp>
        <p:nvSpPr>
          <p:cNvPr id="181" name="Google Shape;181;p22"/>
          <p:cNvSpPr/>
          <p:nvPr/>
        </p:nvSpPr>
        <p:spPr>
          <a:xfrm>
            <a:off x="9004483" y="4187573"/>
            <a:ext cx="594000" cy="763800"/>
          </a:xfrm>
          <a:prstGeom prst="sun">
            <a:avLst>
              <a:gd name="adj" fmla="val 25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1410026" y="276087"/>
            <a:ext cx="9371949" cy="87013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5400"/>
              <a:buFont typeface="Corbel"/>
              <a:buNone/>
            </a:pPr>
            <a:r>
              <a:rPr lang="en-US" sz="5400" b="1" i="0" u="none" strike="noStrike" cap="none">
                <a:solidFill>
                  <a:schemeClr val="accent1"/>
                </a:solidFill>
                <a:latin typeface="Corbel"/>
                <a:ea typeface="Corbel"/>
                <a:cs typeface="Corbel"/>
                <a:sym typeface="Corbel"/>
              </a:rPr>
              <a:t>Math </a:t>
            </a:r>
            <a:endParaRPr sz="5400" b="1" i="0" u="none" strike="noStrike" cap="none">
              <a:solidFill>
                <a:schemeClr val="accent1"/>
              </a:solidFill>
              <a:latin typeface="Corbel"/>
              <a:ea typeface="Corbel"/>
              <a:cs typeface="Corbel"/>
              <a:sym typeface="Corbel"/>
            </a:endParaRPr>
          </a:p>
        </p:txBody>
      </p:sp>
      <p:sp>
        <p:nvSpPr>
          <p:cNvPr id="187" name="Google Shape;187;p23"/>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a:solidFill>
                  <a:srgbClr val="687F00"/>
                </a:solidFill>
                <a:latin typeface="Corbel"/>
                <a:ea typeface="Corbel"/>
                <a:cs typeface="Corbel"/>
                <a:sym typeface="Corbel"/>
              </a:rPr>
              <a:t>July 22, 2012</a:t>
            </a:r>
            <a:endParaRPr sz="800">
              <a:solidFill>
                <a:srgbClr val="687F00"/>
              </a:solidFill>
              <a:latin typeface="Corbel"/>
              <a:ea typeface="Corbel"/>
              <a:cs typeface="Corbel"/>
              <a:sym typeface="Corbel"/>
            </a:endParaRPr>
          </a:p>
        </p:txBody>
      </p:sp>
      <p:sp>
        <p:nvSpPr>
          <p:cNvPr id="188" name="Google Shape;188;p23"/>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rgbClr val="687F00"/>
                </a:solidFill>
                <a:latin typeface="Corbel"/>
                <a:ea typeface="Corbel"/>
                <a:cs typeface="Corbel"/>
                <a:sym typeface="Corbel"/>
              </a:rPr>
              <a:t>Footer text here</a:t>
            </a:r>
            <a:endParaRPr sz="800">
              <a:solidFill>
                <a:srgbClr val="687F00"/>
              </a:solidFill>
              <a:latin typeface="Corbel"/>
              <a:ea typeface="Corbel"/>
              <a:cs typeface="Corbel"/>
              <a:sym typeface="Corbel"/>
            </a:endParaRPr>
          </a:p>
        </p:txBody>
      </p:sp>
      <p:sp>
        <p:nvSpPr>
          <p:cNvPr id="189" name="Google Shape;189;p23"/>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a:solidFill>
                  <a:srgbClr val="687F00"/>
                </a:solidFill>
                <a:latin typeface="Corbel"/>
                <a:ea typeface="Corbel"/>
                <a:cs typeface="Corbel"/>
                <a:sym typeface="Corbel"/>
              </a:rPr>
              <a:t>11</a:t>
            </a:fld>
            <a:endParaRPr sz="800">
              <a:solidFill>
                <a:srgbClr val="687F00"/>
              </a:solidFill>
              <a:latin typeface="Corbel"/>
              <a:ea typeface="Corbel"/>
              <a:cs typeface="Corbel"/>
              <a:sym typeface="Corbel"/>
            </a:endParaRPr>
          </a:p>
        </p:txBody>
      </p:sp>
      <p:sp>
        <p:nvSpPr>
          <p:cNvPr id="190" name="Google Shape;190;p23"/>
          <p:cNvSpPr/>
          <p:nvPr/>
        </p:nvSpPr>
        <p:spPr>
          <a:xfrm>
            <a:off x="113845" y="1456834"/>
            <a:ext cx="12192000" cy="6186309"/>
          </a:xfrm>
          <a:prstGeom prst="rect">
            <a:avLst/>
          </a:prstGeom>
          <a:noFill/>
          <a:ln>
            <a:noFill/>
          </a:ln>
        </p:spPr>
        <p:txBody>
          <a:bodyPr spcFirstLastPara="1" wrap="square" lIns="91425" tIns="45700" rIns="91425" bIns="45700" anchor="t" anchorCtr="0">
            <a:noAutofit/>
          </a:bodyPr>
          <a:lstStyle/>
          <a:p>
            <a:pPr marL="0" marR="0" lvl="0" indent="-228600" algn="l" rtl="0">
              <a:spcBef>
                <a:spcPts val="0"/>
              </a:spcBef>
              <a:spcAft>
                <a:spcPts val="0"/>
              </a:spcAft>
              <a:buClr>
                <a:srgbClr val="333333"/>
              </a:buClr>
              <a:buSzPts val="3600"/>
              <a:buFont typeface="Arial"/>
              <a:buChar char="•"/>
            </a:pPr>
            <a:r>
              <a:rPr lang="en-US" sz="3600">
                <a:solidFill>
                  <a:srgbClr val="333333"/>
                </a:solidFill>
                <a:latin typeface="Arial"/>
                <a:ea typeface="Arial"/>
                <a:cs typeface="Arial"/>
                <a:sym typeface="Arial"/>
              </a:rPr>
              <a:t>Basic algebra</a:t>
            </a:r>
            <a:endParaRPr/>
          </a:p>
          <a:p>
            <a:pPr marL="0" marR="0" lvl="0" indent="-228600" algn="l" rtl="0">
              <a:spcBef>
                <a:spcPts val="0"/>
              </a:spcBef>
              <a:spcAft>
                <a:spcPts val="0"/>
              </a:spcAft>
              <a:buClr>
                <a:srgbClr val="333333"/>
              </a:buClr>
              <a:buSzPts val="3600"/>
              <a:buFont typeface="Arial"/>
              <a:buChar char="•"/>
            </a:pPr>
            <a:r>
              <a:rPr lang="en-US" sz="3600">
                <a:solidFill>
                  <a:srgbClr val="333333"/>
                </a:solidFill>
                <a:latin typeface="Arial"/>
                <a:ea typeface="Arial"/>
                <a:cs typeface="Arial"/>
                <a:sym typeface="Arial"/>
              </a:rPr>
              <a:t>Multiplication and long division</a:t>
            </a:r>
            <a:endParaRPr sz="3600">
              <a:solidFill>
                <a:srgbClr val="333333"/>
              </a:solidFill>
              <a:latin typeface="Arial"/>
              <a:ea typeface="Arial"/>
              <a:cs typeface="Arial"/>
              <a:sym typeface="Arial"/>
            </a:endParaRPr>
          </a:p>
          <a:p>
            <a:pPr marL="0" marR="0" lvl="0" indent="-228600" algn="l" rtl="0">
              <a:spcBef>
                <a:spcPts val="0"/>
              </a:spcBef>
              <a:spcAft>
                <a:spcPts val="0"/>
              </a:spcAft>
              <a:buClr>
                <a:srgbClr val="333333"/>
              </a:buClr>
              <a:buSzPts val="3600"/>
              <a:buFont typeface="Arial"/>
              <a:buChar char="•"/>
            </a:pPr>
            <a:r>
              <a:rPr lang="en-US" sz="3600">
                <a:solidFill>
                  <a:srgbClr val="333333"/>
                </a:solidFill>
                <a:latin typeface="Arial"/>
                <a:ea typeface="Arial"/>
                <a:cs typeface="Arial"/>
                <a:sym typeface="Arial"/>
              </a:rPr>
              <a:t>Ratios, percentages, scientific notation</a:t>
            </a:r>
            <a:endParaRPr/>
          </a:p>
          <a:p>
            <a:pPr marL="0" marR="0" lvl="0" indent="-228600" algn="l" rtl="0">
              <a:spcBef>
                <a:spcPts val="0"/>
              </a:spcBef>
              <a:spcAft>
                <a:spcPts val="0"/>
              </a:spcAft>
              <a:buClr>
                <a:srgbClr val="333333"/>
              </a:buClr>
              <a:buSzPts val="3600"/>
              <a:buFont typeface="Arial"/>
              <a:buChar char="•"/>
            </a:pPr>
            <a:r>
              <a:rPr lang="en-US" sz="3600">
                <a:solidFill>
                  <a:srgbClr val="333333"/>
                </a:solidFill>
                <a:latin typeface="Arial"/>
                <a:ea typeface="Arial"/>
                <a:cs typeface="Arial"/>
                <a:sym typeface="Arial"/>
              </a:rPr>
              <a:t>Statistical validity</a:t>
            </a:r>
            <a:endParaRPr/>
          </a:p>
          <a:p>
            <a:pPr marL="0" marR="0" lvl="0" indent="-228600" algn="l" rtl="0">
              <a:spcBef>
                <a:spcPts val="0"/>
              </a:spcBef>
              <a:spcAft>
                <a:spcPts val="0"/>
              </a:spcAft>
              <a:buClr>
                <a:srgbClr val="333333"/>
              </a:buClr>
              <a:buSzPts val="3600"/>
              <a:buFont typeface="Arial"/>
              <a:buChar char="•"/>
            </a:pPr>
            <a:r>
              <a:rPr lang="en-US" sz="3600">
                <a:solidFill>
                  <a:srgbClr val="333333"/>
                </a:solidFill>
                <a:latin typeface="Arial"/>
                <a:ea typeface="Arial"/>
                <a:cs typeface="Arial"/>
                <a:sym typeface="Arial"/>
              </a:rPr>
              <a:t>Dimensional analysis</a:t>
            </a:r>
            <a:endParaRPr/>
          </a:p>
          <a:p>
            <a:pPr marL="0" marR="0" lvl="0" indent="-228600" algn="l" rtl="0">
              <a:spcBef>
                <a:spcPts val="0"/>
              </a:spcBef>
              <a:spcAft>
                <a:spcPts val="0"/>
              </a:spcAft>
              <a:buClr>
                <a:srgbClr val="333333"/>
              </a:buClr>
              <a:buSzPts val="3600"/>
              <a:buFont typeface="Arial"/>
              <a:buChar char="•"/>
            </a:pPr>
            <a:r>
              <a:rPr lang="en-US" sz="3600">
                <a:solidFill>
                  <a:srgbClr val="333333"/>
                </a:solidFill>
                <a:latin typeface="Arial"/>
                <a:ea typeface="Arial"/>
                <a:cs typeface="Arial"/>
                <a:sym typeface="Arial"/>
              </a:rPr>
              <a:t>Graphing techniques, such as plotting data on graphs and interpreting and extrapolating data and trends from graphs.</a:t>
            </a:r>
            <a:endParaRPr/>
          </a:p>
          <a:p>
            <a:pPr marL="0" marR="0" lvl="0" indent="0" algn="l" rtl="0">
              <a:spcBef>
                <a:spcPts val="0"/>
              </a:spcBef>
              <a:spcAft>
                <a:spcPts val="0"/>
              </a:spcAft>
              <a:buClr>
                <a:schemeClr val="dk1"/>
              </a:buClr>
              <a:buSzPts val="3600"/>
              <a:buFont typeface="Arial"/>
              <a:buNone/>
            </a:pPr>
            <a:endParaRPr sz="3600" b="0" i="0">
              <a:solidFill>
                <a:srgbClr val="333333"/>
              </a:solidFill>
              <a:latin typeface="Arial"/>
              <a:ea typeface="Arial"/>
              <a:cs typeface="Arial"/>
              <a:sym typeface="Arial"/>
            </a:endParaRPr>
          </a:p>
          <a:p>
            <a:pPr marL="0" marR="0" lvl="0" indent="0" algn="l" rtl="0">
              <a:spcBef>
                <a:spcPts val="0"/>
              </a:spcBef>
              <a:spcAft>
                <a:spcPts val="0"/>
              </a:spcAft>
              <a:buClr>
                <a:schemeClr val="dk1"/>
              </a:buClr>
              <a:buSzPts val="3600"/>
              <a:buFont typeface="Arial"/>
              <a:buNone/>
            </a:pPr>
            <a:endParaRPr sz="3600">
              <a:solidFill>
                <a:srgbClr val="333333"/>
              </a:solidFill>
              <a:latin typeface="Arial"/>
              <a:ea typeface="Arial"/>
              <a:cs typeface="Arial"/>
              <a:sym typeface="Arial"/>
            </a:endParaRPr>
          </a:p>
          <a:p>
            <a:pPr marL="0" marR="0" lvl="0" indent="0" algn="l" rtl="0">
              <a:spcBef>
                <a:spcPts val="0"/>
              </a:spcBef>
              <a:spcAft>
                <a:spcPts val="0"/>
              </a:spcAft>
              <a:buClr>
                <a:schemeClr val="dk1"/>
              </a:buClr>
              <a:buSzPts val="3600"/>
              <a:buFont typeface="Arial"/>
              <a:buNone/>
            </a:pPr>
            <a:endParaRPr sz="3600" b="0" i="0">
              <a:solidFill>
                <a:srgbClr val="333333"/>
              </a:solidFill>
              <a:latin typeface="Arial"/>
              <a:ea typeface="Arial"/>
              <a:cs typeface="Arial"/>
              <a:sym typeface="Arial"/>
            </a:endParaRPr>
          </a:p>
          <a:p>
            <a:pPr marL="0" marR="0" lvl="0" indent="0" algn="l" rtl="0">
              <a:spcBef>
                <a:spcPts val="0"/>
              </a:spcBef>
              <a:spcAft>
                <a:spcPts val="0"/>
              </a:spcAft>
              <a:buClr>
                <a:schemeClr val="dk1"/>
              </a:buClr>
              <a:buSzPts val="3600"/>
              <a:buFont typeface="Arial"/>
              <a:buNone/>
            </a:pPr>
            <a:endParaRPr sz="3600" b="0" i="0">
              <a:solidFill>
                <a:srgbClr val="33333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400"/>
              <a:buFont typeface="Corbel"/>
              <a:buNone/>
            </a:pPr>
            <a:r>
              <a:rPr lang="en-US" sz="4400" b="1" i="0" u="none" strike="noStrike" cap="none">
                <a:solidFill>
                  <a:schemeClr val="accent1"/>
                </a:solidFill>
                <a:latin typeface="Corbel"/>
                <a:ea typeface="Corbel"/>
                <a:cs typeface="Corbel"/>
                <a:sym typeface="Corbel"/>
              </a:rPr>
              <a:t>Pass Rate</a:t>
            </a:r>
            <a:r>
              <a:rPr lang="en-US" sz="3400" b="0" i="0" u="none" strike="noStrike" cap="none">
                <a:solidFill>
                  <a:schemeClr val="accent1"/>
                </a:solidFill>
                <a:latin typeface="Corbel"/>
                <a:ea typeface="Corbel"/>
                <a:cs typeface="Corbel"/>
                <a:sym typeface="Corbel"/>
              </a:rPr>
              <a:t> </a:t>
            </a:r>
            <a:endParaRPr sz="3400" b="0" i="0" u="none" strike="noStrike" cap="none">
              <a:solidFill>
                <a:schemeClr val="accent1"/>
              </a:solidFill>
              <a:latin typeface="Corbel"/>
              <a:ea typeface="Corbel"/>
              <a:cs typeface="Corbel"/>
              <a:sym typeface="Corbel"/>
            </a:endParaRPr>
          </a:p>
        </p:txBody>
      </p:sp>
      <p:graphicFrame>
        <p:nvGraphicFramePr>
          <p:cNvPr id="196" name="Google Shape;196;p24"/>
          <p:cNvGraphicFramePr/>
          <p:nvPr/>
        </p:nvGraphicFramePr>
        <p:xfrm>
          <a:off x="167424" y="1648496"/>
          <a:ext cx="3000000" cy="3000000"/>
        </p:xfrm>
        <a:graphic>
          <a:graphicData uri="http://schemas.openxmlformats.org/drawingml/2006/table">
            <a:tbl>
              <a:tblPr firstRow="1" firstCol="1" bandRow="1">
                <a:noFill/>
                <a:tableStyleId>{81509DE2-4923-4E84-99EC-B6EC3F772597}</a:tableStyleId>
              </a:tblPr>
              <a:tblGrid>
                <a:gridCol w="1474625"/>
                <a:gridCol w="1474625"/>
                <a:gridCol w="1474625"/>
                <a:gridCol w="1474625"/>
                <a:gridCol w="1474625"/>
                <a:gridCol w="1474625"/>
                <a:gridCol w="1474625"/>
                <a:gridCol w="1474625"/>
              </a:tblGrid>
              <a:tr h="490850">
                <a:tc rowSpan="2">
                  <a:txBody>
                    <a:bodyPr/>
                    <a:lstStyle/>
                    <a:p>
                      <a:pPr marL="0" marR="0" lvl="0" indent="0" algn="ctr" rtl="0">
                        <a:lnSpc>
                          <a:spcPct val="155416"/>
                        </a:lnSpc>
                        <a:spcBef>
                          <a:spcPts val="0"/>
                        </a:spcBef>
                        <a:spcAft>
                          <a:spcPts val="0"/>
                        </a:spcAft>
                        <a:buNone/>
                      </a:pPr>
                      <a:r>
                        <a:rPr lang="en-US" sz="1200" u="none" strike="noStrike" cap="none"/>
                        <a:t>Year</a:t>
                      </a:r>
                      <a:endParaRPr sz="1200" u="none" strike="noStrike" cap="none">
                        <a:latin typeface="Calibri"/>
                        <a:ea typeface="Calibri"/>
                        <a:cs typeface="Calibri"/>
                        <a:sym typeface="Calibri"/>
                      </a:endParaRPr>
                    </a:p>
                  </a:txBody>
                  <a:tcPr marL="60950" marR="60950" marT="30475" marB="30475" anchor="ctr"/>
                </a:tc>
                <a:tc gridSpan="5">
                  <a:txBody>
                    <a:bodyPr/>
                    <a:lstStyle/>
                    <a:p>
                      <a:pPr marL="0" marR="0" lvl="0" indent="0" algn="ctr" rtl="0">
                        <a:lnSpc>
                          <a:spcPct val="93250"/>
                        </a:lnSpc>
                        <a:spcBef>
                          <a:spcPts val="0"/>
                        </a:spcBef>
                        <a:spcAft>
                          <a:spcPts val="0"/>
                        </a:spcAft>
                        <a:buNone/>
                      </a:pPr>
                      <a:r>
                        <a:rPr lang="en-US" sz="2000" u="none" strike="noStrike" cap="none"/>
                        <a:t>Score percentages</a:t>
                      </a:r>
                      <a:endParaRPr sz="2000" u="none" strike="noStrike" cap="none">
                        <a:latin typeface="Calibri"/>
                        <a:ea typeface="Calibri"/>
                        <a:cs typeface="Calibri"/>
                        <a:sym typeface="Calibri"/>
                      </a:endParaRPr>
                    </a:p>
                  </a:txBody>
                  <a:tcPr marL="60950" marR="60950" marT="30475" marB="3047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60950" marR="60950" marT="30475" marB="30475" anchor="ctr"/>
                </a:tc>
              </a:tr>
              <a:tr h="915650">
                <a:tc vMerge="1">
                  <a:txBody>
                    <a:bodyPr/>
                    <a:lstStyle/>
                    <a:p>
                      <a:endParaRPr lang="en-US"/>
                    </a:p>
                  </a:txBody>
                  <a:tcPr/>
                </a:tc>
                <a:tc>
                  <a:txBody>
                    <a:bodyPr/>
                    <a:lstStyle/>
                    <a:p>
                      <a:pPr marL="0" marR="0" lvl="0" indent="0" algn="ctr" rtl="0">
                        <a:lnSpc>
                          <a:spcPct val="93250"/>
                        </a:lnSpc>
                        <a:spcBef>
                          <a:spcPts val="0"/>
                        </a:spcBef>
                        <a:spcAft>
                          <a:spcPts val="0"/>
                        </a:spcAft>
                        <a:buNone/>
                      </a:pPr>
                      <a:r>
                        <a:rPr lang="en-US" sz="2000" u="none" strike="noStrike" cap="none"/>
                        <a:t>5</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ctr" rtl="0">
                        <a:lnSpc>
                          <a:spcPct val="93250"/>
                        </a:lnSpc>
                        <a:spcBef>
                          <a:spcPts val="0"/>
                        </a:spcBef>
                        <a:spcAft>
                          <a:spcPts val="0"/>
                        </a:spcAft>
                        <a:buNone/>
                      </a:pPr>
                      <a:r>
                        <a:rPr lang="en-US" sz="2000" u="none" strike="noStrike" cap="none"/>
                        <a:t>4</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ctr" rtl="0">
                        <a:lnSpc>
                          <a:spcPct val="93250"/>
                        </a:lnSpc>
                        <a:spcBef>
                          <a:spcPts val="0"/>
                        </a:spcBef>
                        <a:spcAft>
                          <a:spcPts val="0"/>
                        </a:spcAft>
                        <a:buNone/>
                      </a:pPr>
                      <a:r>
                        <a:rPr lang="en-US" sz="2000" u="none" strike="noStrike" cap="none"/>
                        <a:t>3</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ctr" rtl="0">
                        <a:lnSpc>
                          <a:spcPct val="93250"/>
                        </a:lnSpc>
                        <a:spcBef>
                          <a:spcPts val="0"/>
                        </a:spcBef>
                        <a:spcAft>
                          <a:spcPts val="0"/>
                        </a:spcAft>
                        <a:buNone/>
                      </a:pPr>
                      <a:r>
                        <a:rPr lang="en-US" sz="2000" u="none" strike="noStrike" cap="none"/>
                        <a:t>2</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ctr" rtl="0">
                        <a:lnSpc>
                          <a:spcPct val="93250"/>
                        </a:lnSpc>
                        <a:spcBef>
                          <a:spcPts val="0"/>
                        </a:spcBef>
                        <a:spcAft>
                          <a:spcPts val="0"/>
                        </a:spcAft>
                        <a:buNone/>
                      </a:pPr>
                      <a:r>
                        <a:rPr lang="en-US" sz="2000" u="none" strike="noStrike" cap="none"/>
                        <a:t>1</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ctr" rtl="0">
                        <a:lnSpc>
                          <a:spcPct val="93250"/>
                        </a:lnSpc>
                        <a:spcBef>
                          <a:spcPts val="0"/>
                        </a:spcBef>
                        <a:spcAft>
                          <a:spcPts val="0"/>
                        </a:spcAft>
                        <a:buNone/>
                      </a:pPr>
                      <a:r>
                        <a:rPr lang="en-US" sz="2000" u="none" strike="noStrike" cap="none"/>
                        <a:t>Mean</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ctr" rtl="0">
                        <a:lnSpc>
                          <a:spcPct val="93250"/>
                        </a:lnSpc>
                        <a:spcBef>
                          <a:spcPts val="0"/>
                        </a:spcBef>
                        <a:spcAft>
                          <a:spcPts val="0"/>
                        </a:spcAft>
                        <a:buNone/>
                      </a:pPr>
                      <a:r>
                        <a:rPr lang="en-US" sz="2000" u="none" strike="noStrike" cap="none"/>
                        <a:t>Number of Students</a:t>
                      </a:r>
                      <a:endParaRPr sz="2000" u="none" strike="noStrike" cap="none">
                        <a:latin typeface="Calibri"/>
                        <a:ea typeface="Calibri"/>
                        <a:cs typeface="Calibri"/>
                        <a:sym typeface="Calibri"/>
                      </a:endParaRPr>
                    </a:p>
                  </a:txBody>
                  <a:tcPr marL="60950" marR="60950" marT="30475" marB="30475" anchor="ctr"/>
                </a:tc>
              </a:tr>
              <a:tr h="490850">
                <a:tc>
                  <a:txBody>
                    <a:bodyPr/>
                    <a:lstStyle/>
                    <a:p>
                      <a:pPr marL="0" marR="0" lvl="0" indent="0" algn="l" rtl="0">
                        <a:lnSpc>
                          <a:spcPct val="155416"/>
                        </a:lnSpc>
                        <a:spcBef>
                          <a:spcPts val="0"/>
                        </a:spcBef>
                        <a:spcAft>
                          <a:spcPts val="0"/>
                        </a:spcAft>
                        <a:buNone/>
                      </a:pPr>
                      <a:r>
                        <a:rPr lang="en-US" sz="1200" u="none" strike="noStrike" cap="none"/>
                        <a:t>2009</a:t>
                      </a:r>
                      <a:endParaRPr sz="12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10.4%</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20.7%</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18.9%</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18.5%</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31.5%</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2.60</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73,575</a:t>
                      </a:r>
                      <a:endParaRPr sz="2000" u="none" strike="noStrike" cap="none">
                        <a:latin typeface="Calibri"/>
                        <a:ea typeface="Calibri"/>
                        <a:cs typeface="Calibri"/>
                        <a:sym typeface="Calibri"/>
                      </a:endParaRPr>
                    </a:p>
                  </a:txBody>
                  <a:tcPr marL="60950" marR="60950" marT="30475" marB="30475" anchor="ctr"/>
                </a:tc>
              </a:tr>
              <a:tr h="490850">
                <a:tc>
                  <a:txBody>
                    <a:bodyPr/>
                    <a:lstStyle/>
                    <a:p>
                      <a:pPr marL="0" marR="0" lvl="0" indent="0" algn="l" rtl="0">
                        <a:lnSpc>
                          <a:spcPct val="155416"/>
                        </a:lnSpc>
                        <a:spcBef>
                          <a:spcPts val="0"/>
                        </a:spcBef>
                        <a:spcAft>
                          <a:spcPts val="0"/>
                        </a:spcAft>
                        <a:buNone/>
                      </a:pPr>
                      <a:r>
                        <a:rPr lang="en-US" sz="1200" u="none" strike="noStrike" cap="none"/>
                        <a:t>2010</a:t>
                      </a:r>
                      <a:endParaRPr sz="12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10.4%</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22.6%</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17.0%</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18.1%</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32.0%</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2.61</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86,650</a:t>
                      </a:r>
                      <a:endParaRPr sz="2000" u="none" strike="noStrike" cap="none">
                        <a:latin typeface="Calibri"/>
                        <a:ea typeface="Calibri"/>
                        <a:cs typeface="Calibri"/>
                        <a:sym typeface="Calibri"/>
                      </a:endParaRPr>
                    </a:p>
                  </a:txBody>
                  <a:tcPr marL="60950" marR="60950" marT="30475" marB="30475" anchor="ctr"/>
                </a:tc>
              </a:tr>
              <a:tr h="490850">
                <a:tc>
                  <a:txBody>
                    <a:bodyPr/>
                    <a:lstStyle/>
                    <a:p>
                      <a:pPr marL="0" marR="0" lvl="0" indent="0" algn="l" rtl="0">
                        <a:lnSpc>
                          <a:spcPct val="155416"/>
                        </a:lnSpc>
                        <a:spcBef>
                          <a:spcPts val="0"/>
                        </a:spcBef>
                        <a:spcAft>
                          <a:spcPts val="0"/>
                        </a:spcAft>
                        <a:buNone/>
                      </a:pPr>
                      <a:r>
                        <a:rPr lang="en-US" sz="1200" u="none" strike="noStrike" cap="none"/>
                        <a:t>2011</a:t>
                      </a:r>
                      <a:endParaRPr sz="12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8.9%</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24.8%</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15.6%</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24.9%</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25.8%</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2.66</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98,959</a:t>
                      </a:r>
                      <a:endParaRPr sz="2000" u="none" strike="noStrike" cap="none">
                        <a:latin typeface="Calibri"/>
                        <a:ea typeface="Calibri"/>
                        <a:cs typeface="Calibri"/>
                        <a:sym typeface="Calibri"/>
                      </a:endParaRPr>
                    </a:p>
                  </a:txBody>
                  <a:tcPr marL="60950" marR="60950" marT="30475" marB="30475" anchor="ctr"/>
                </a:tc>
              </a:tr>
              <a:tr h="490850">
                <a:tc>
                  <a:txBody>
                    <a:bodyPr/>
                    <a:lstStyle/>
                    <a:p>
                      <a:pPr marL="0" marR="0" lvl="0" indent="0" algn="l" rtl="0">
                        <a:lnSpc>
                          <a:spcPct val="155416"/>
                        </a:lnSpc>
                        <a:spcBef>
                          <a:spcPts val="0"/>
                        </a:spcBef>
                        <a:spcAft>
                          <a:spcPts val="0"/>
                        </a:spcAft>
                        <a:buNone/>
                      </a:pPr>
                      <a:r>
                        <a:rPr lang="en-US" sz="1200" u="none" strike="noStrike" cap="none"/>
                        <a:t>2012</a:t>
                      </a:r>
                      <a:endParaRPr sz="12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8.9%</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24.9%</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16.6%</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24.3%</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25.3%</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2.68</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108,839</a:t>
                      </a:r>
                      <a:endParaRPr sz="2000" u="none" strike="noStrike" cap="none">
                        <a:latin typeface="Calibri"/>
                        <a:ea typeface="Calibri"/>
                        <a:cs typeface="Calibri"/>
                        <a:sym typeface="Calibri"/>
                      </a:endParaRPr>
                    </a:p>
                  </a:txBody>
                  <a:tcPr marL="60950" marR="60950" marT="30475" marB="30475" anchor="ctr"/>
                </a:tc>
              </a:tr>
              <a:tr h="490850">
                <a:tc>
                  <a:txBody>
                    <a:bodyPr/>
                    <a:lstStyle/>
                    <a:p>
                      <a:pPr marL="0" marR="0" lvl="0" indent="0" algn="l" rtl="0">
                        <a:lnSpc>
                          <a:spcPct val="155416"/>
                        </a:lnSpc>
                        <a:spcBef>
                          <a:spcPts val="0"/>
                        </a:spcBef>
                        <a:spcAft>
                          <a:spcPts val="0"/>
                        </a:spcAft>
                        <a:buNone/>
                      </a:pPr>
                      <a:r>
                        <a:rPr lang="en-US" sz="1200" u="none" strike="noStrike" cap="none"/>
                        <a:t>2013</a:t>
                      </a:r>
                      <a:endParaRPr sz="12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8.0%</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23.4%</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16.8%</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25.4%</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26.5%</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2.61</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118,288</a:t>
                      </a:r>
                      <a:endParaRPr sz="2000" u="none" strike="noStrike" cap="none">
                        <a:latin typeface="Calibri"/>
                        <a:ea typeface="Calibri"/>
                        <a:cs typeface="Calibri"/>
                        <a:sym typeface="Calibri"/>
                      </a:endParaRPr>
                    </a:p>
                  </a:txBody>
                  <a:tcPr marL="60950" marR="60950" marT="30475" marB="30475" anchor="ctr"/>
                </a:tc>
              </a:tr>
              <a:tr h="490850">
                <a:tc>
                  <a:txBody>
                    <a:bodyPr/>
                    <a:lstStyle/>
                    <a:p>
                      <a:pPr marL="0" marR="0" lvl="0" indent="0" algn="l" rtl="0">
                        <a:lnSpc>
                          <a:spcPct val="155416"/>
                        </a:lnSpc>
                        <a:spcBef>
                          <a:spcPts val="0"/>
                        </a:spcBef>
                        <a:spcAft>
                          <a:spcPts val="0"/>
                        </a:spcAft>
                        <a:buNone/>
                      </a:pPr>
                      <a:r>
                        <a:rPr lang="en-US" sz="1200" u="none" strike="noStrike" cap="none"/>
                        <a:t>2014</a:t>
                      </a:r>
                      <a:endParaRPr sz="12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8.3%</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23.6%</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15.3%</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25.5%</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27.2%</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2.6</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130,321</a:t>
                      </a:r>
                      <a:endParaRPr sz="2000" u="none" strike="noStrike" cap="none">
                        <a:latin typeface="Calibri"/>
                        <a:ea typeface="Calibri"/>
                        <a:cs typeface="Calibri"/>
                        <a:sym typeface="Calibri"/>
                      </a:endParaRPr>
                    </a:p>
                  </a:txBody>
                  <a:tcPr marL="60950" marR="60950" marT="30475" marB="30475" anchor="ctr"/>
                </a:tc>
              </a:tr>
              <a:tr h="490850">
                <a:tc>
                  <a:txBody>
                    <a:bodyPr/>
                    <a:lstStyle/>
                    <a:p>
                      <a:pPr marL="0" marR="0" lvl="0" indent="0" algn="l" rtl="0">
                        <a:lnSpc>
                          <a:spcPct val="155416"/>
                        </a:lnSpc>
                        <a:spcBef>
                          <a:spcPts val="0"/>
                        </a:spcBef>
                        <a:spcAft>
                          <a:spcPts val="0"/>
                        </a:spcAft>
                        <a:buNone/>
                      </a:pPr>
                      <a:r>
                        <a:rPr lang="en-US" sz="1200" u="none" strike="noStrike" cap="none"/>
                        <a:t>2015</a:t>
                      </a:r>
                      <a:endParaRPr sz="12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7.5%</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24.1%</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15.2%</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25.5%</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93250"/>
                        </a:lnSpc>
                        <a:spcBef>
                          <a:spcPts val="0"/>
                        </a:spcBef>
                        <a:spcAft>
                          <a:spcPts val="0"/>
                        </a:spcAft>
                        <a:buNone/>
                      </a:pPr>
                      <a:r>
                        <a:rPr lang="en-US" sz="2000" u="none" strike="noStrike" cap="none"/>
                        <a:t>27.7%</a:t>
                      </a: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60950" marR="60950" marT="30475" marB="30475" anchor="ct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9525" marR="9525" marT="9525" marB="9525" anchor="ctr"/>
                </a:tc>
              </a:tr>
            </a:tbl>
          </a:graphicData>
        </a:graphic>
      </p:graphicFrame>
      <p:sp>
        <p:nvSpPr>
          <p:cNvPr id="197" name="Google Shape;197;p24"/>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a:solidFill>
                  <a:srgbClr val="687F00"/>
                </a:solidFill>
                <a:latin typeface="Corbel"/>
                <a:ea typeface="Corbel"/>
                <a:cs typeface="Corbel"/>
                <a:sym typeface="Corbel"/>
              </a:rPr>
              <a:t>July 22, 2012</a:t>
            </a:r>
            <a:endParaRPr sz="800">
              <a:solidFill>
                <a:srgbClr val="687F00"/>
              </a:solidFill>
              <a:latin typeface="Corbel"/>
              <a:ea typeface="Corbel"/>
              <a:cs typeface="Corbel"/>
              <a:sym typeface="Corbel"/>
            </a:endParaRPr>
          </a:p>
        </p:txBody>
      </p:sp>
      <p:sp>
        <p:nvSpPr>
          <p:cNvPr id="198" name="Google Shape;198;p24"/>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a:solidFill>
                  <a:srgbClr val="687F00"/>
                </a:solidFill>
                <a:latin typeface="Corbel"/>
                <a:ea typeface="Corbel"/>
                <a:cs typeface="Corbel"/>
                <a:sym typeface="Corbel"/>
              </a:rPr>
              <a:t>Footer text here</a:t>
            </a:r>
            <a:endParaRPr sz="800">
              <a:solidFill>
                <a:srgbClr val="687F00"/>
              </a:solidFill>
              <a:latin typeface="Corbel"/>
              <a:ea typeface="Corbel"/>
              <a:cs typeface="Corbel"/>
              <a:sym typeface="Corbel"/>
            </a:endParaRPr>
          </a:p>
        </p:txBody>
      </p:sp>
      <p:sp>
        <p:nvSpPr>
          <p:cNvPr id="199" name="Google Shape;199;p24"/>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a:solidFill>
                  <a:srgbClr val="687F00"/>
                </a:solidFill>
                <a:latin typeface="Corbel"/>
                <a:ea typeface="Corbel"/>
                <a:cs typeface="Corbel"/>
                <a:sym typeface="Corbel"/>
              </a:rPr>
              <a:t>12</a:t>
            </a:fld>
            <a:endParaRPr sz="800">
              <a:solidFill>
                <a:srgbClr val="687F00"/>
              </a:solidFill>
              <a:latin typeface="Corbel"/>
              <a:ea typeface="Corbel"/>
              <a:cs typeface="Corbel"/>
              <a:sym typeface="Corbel"/>
            </a:endParaRPr>
          </a:p>
        </p:txBody>
      </p:sp>
      <p:sp>
        <p:nvSpPr>
          <p:cNvPr id="200" name="Google Shape;200;p24"/>
          <p:cNvSpPr/>
          <p:nvPr/>
        </p:nvSpPr>
        <p:spPr>
          <a:xfrm>
            <a:off x="0" y="0"/>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01" name="Google Shape;201;p24"/>
          <p:cNvPicPr preferRelativeResize="0"/>
          <p:nvPr/>
        </p:nvPicPr>
        <p:blipFill rotWithShape="1">
          <a:blip r:embed="rId3">
            <a:alphaModFix/>
          </a:blip>
          <a:srcRect/>
          <a:stretch/>
        </p:blipFill>
        <p:spPr>
          <a:xfrm>
            <a:off x="4054427" y="371650"/>
            <a:ext cx="1009942" cy="10520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1751777" y="2263913"/>
            <a:ext cx="6949440" cy="314339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6000"/>
              <a:buFont typeface="Corbel"/>
              <a:buNone/>
            </a:pPr>
            <a:r>
              <a:rPr lang="en-US" sz="6000" b="1" i="0" u="none" strike="noStrike" cap="none">
                <a:solidFill>
                  <a:schemeClr val="lt1"/>
                </a:solidFill>
                <a:latin typeface="Corbel"/>
                <a:ea typeface="Corbel"/>
                <a:cs typeface="Corbel"/>
                <a:sym typeface="Corbel"/>
              </a:rPr>
              <a:t>You can do it!!!</a:t>
            </a:r>
            <a:endParaRPr sz="6000" b="1" i="0" u="none" strike="noStrike" cap="none">
              <a:solidFill>
                <a:schemeClr val="lt1"/>
              </a:solidFill>
              <a:latin typeface="Corbel"/>
              <a:ea typeface="Corbel"/>
              <a:cs typeface="Corbel"/>
              <a:sym typeface="Corbel"/>
            </a:endParaRPr>
          </a:p>
        </p:txBody>
      </p:sp>
      <p:sp>
        <p:nvSpPr>
          <p:cNvPr id="207" name="Google Shape;207;p25"/>
          <p:cNvSpPr txBox="1">
            <a:spLocks noGrp="1"/>
          </p:cNvSpPr>
          <p:nvPr>
            <p:ph type="body" idx="1"/>
          </p:nvPr>
        </p:nvSpPr>
        <p:spPr>
          <a:xfrm>
            <a:off x="1751777" y="5381893"/>
            <a:ext cx="6949440" cy="4495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endParaRPr sz="2400" b="0" i="0" u="none" strike="noStrike" cap="none">
              <a:solidFill>
                <a:schemeClr val="lt1"/>
              </a:solidFill>
              <a:latin typeface="Corbel"/>
              <a:ea typeface="Corbel"/>
              <a:cs typeface="Corbel"/>
              <a:sym typeface="Corbel"/>
            </a:endParaRPr>
          </a:p>
        </p:txBody>
      </p:sp>
      <p:sp>
        <p:nvSpPr>
          <p:cNvPr id="208" name="Google Shape;208;p25"/>
          <p:cNvSpPr txBox="1">
            <a:spLocks noGrp="1"/>
          </p:cNvSpPr>
          <p:nvPr>
            <p:ph type="dt" idx="4294967295"/>
          </p:nvPr>
        </p:nvSpPr>
        <p:spPr>
          <a:xfrm>
            <a:off x="0" y="6629400"/>
            <a:ext cx="1000125"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July 22, 2012</a:t>
            </a:r>
            <a:endParaRPr sz="1800">
              <a:solidFill>
                <a:schemeClr val="dk1"/>
              </a:solidFill>
              <a:latin typeface="Corbel"/>
              <a:ea typeface="Corbel"/>
              <a:cs typeface="Corbel"/>
              <a:sym typeface="Corbel"/>
            </a:endParaRPr>
          </a:p>
        </p:txBody>
      </p:sp>
      <p:sp>
        <p:nvSpPr>
          <p:cNvPr id="209" name="Google Shape;209;p25"/>
          <p:cNvSpPr txBox="1">
            <a:spLocks noGrp="1"/>
          </p:cNvSpPr>
          <p:nvPr>
            <p:ph type="ftr" idx="4294967295"/>
          </p:nvPr>
        </p:nvSpPr>
        <p:spPr>
          <a:xfrm>
            <a:off x="3048000" y="6629400"/>
            <a:ext cx="914400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Footer text here</a:t>
            </a:r>
            <a:endParaRPr sz="1800">
              <a:solidFill>
                <a:schemeClr val="dk1"/>
              </a:solidFill>
              <a:latin typeface="Corbel"/>
              <a:ea typeface="Corbel"/>
              <a:cs typeface="Corbel"/>
              <a:sym typeface="Corbel"/>
            </a:endParaRPr>
          </a:p>
        </p:txBody>
      </p:sp>
      <p:sp>
        <p:nvSpPr>
          <p:cNvPr id="210" name="Google Shape;210;p25"/>
          <p:cNvSpPr txBox="1">
            <a:spLocks noGrp="1"/>
          </p:cNvSpPr>
          <p:nvPr>
            <p:ph type="sldNum" idx="4294967295"/>
          </p:nvPr>
        </p:nvSpPr>
        <p:spPr>
          <a:xfrm>
            <a:off x="0" y="6629400"/>
            <a:ext cx="411163"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orbel"/>
                <a:ea typeface="Corbel"/>
                <a:cs typeface="Corbel"/>
                <a:sym typeface="Corbel"/>
              </a:rPr>
              <a:t>13</a:t>
            </a:fld>
            <a:endParaRPr sz="180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400"/>
              <a:buFont typeface="Corbel"/>
              <a:buNone/>
            </a:pPr>
            <a:r>
              <a:rPr lang="en-US" sz="3400" b="0" i="0" u="none" strike="noStrike" cap="none">
                <a:solidFill>
                  <a:schemeClr val="accent1"/>
                </a:solidFill>
                <a:latin typeface="Corbel"/>
                <a:ea typeface="Corbel"/>
                <a:cs typeface="Corbel"/>
                <a:sym typeface="Corbel"/>
              </a:rPr>
              <a:t>Title and Content Layout with List</a:t>
            </a:r>
            <a:endParaRPr sz="3400" b="0" i="0" u="none" strike="noStrike" cap="none">
              <a:solidFill>
                <a:schemeClr val="accent1"/>
              </a:solidFill>
              <a:latin typeface="Corbel"/>
              <a:ea typeface="Corbel"/>
              <a:cs typeface="Corbel"/>
              <a:sym typeface="Corbel"/>
            </a:endParaRPr>
          </a:p>
        </p:txBody>
      </p:sp>
      <p:sp>
        <p:nvSpPr>
          <p:cNvPr id="100" name="Google Shape;100;p14"/>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p>
            <a:pPr marL="210312" marR="0" lvl="0" indent="-210312"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orbel"/>
                <a:ea typeface="Corbel"/>
                <a:cs typeface="Corbel"/>
                <a:sym typeface="Corbel"/>
              </a:rPr>
              <a:t>Add your first bullet point here</a:t>
            </a:r>
            <a:endParaRPr/>
          </a:p>
          <a:p>
            <a:pPr marL="210312" marR="0" lvl="0" indent="-210312" algn="l" rtl="0">
              <a:lnSpc>
                <a:spcPct val="90000"/>
              </a:lnSpc>
              <a:spcBef>
                <a:spcPts val="1100"/>
              </a:spcBef>
              <a:spcAft>
                <a:spcPts val="0"/>
              </a:spcAft>
              <a:buClr>
                <a:schemeClr val="dk1"/>
              </a:buClr>
              <a:buSzPts val="2200"/>
              <a:buFont typeface="Arial"/>
              <a:buChar char="•"/>
            </a:pPr>
            <a:r>
              <a:rPr lang="en-US" sz="2200" b="0" i="0" u="none" strike="noStrike" cap="none">
                <a:solidFill>
                  <a:schemeClr val="dk1"/>
                </a:solidFill>
                <a:latin typeface="Corbel"/>
                <a:ea typeface="Corbel"/>
                <a:cs typeface="Corbel"/>
                <a:sym typeface="Corbel"/>
              </a:rPr>
              <a:t>Add your second bullet point here</a:t>
            </a:r>
            <a:endParaRPr/>
          </a:p>
          <a:p>
            <a:pPr marL="210312" marR="0" lvl="0" indent="-210312" algn="l" rtl="0">
              <a:lnSpc>
                <a:spcPct val="90000"/>
              </a:lnSpc>
              <a:spcBef>
                <a:spcPts val="1100"/>
              </a:spcBef>
              <a:spcAft>
                <a:spcPts val="0"/>
              </a:spcAft>
              <a:buClr>
                <a:schemeClr val="dk1"/>
              </a:buClr>
              <a:buSzPts val="2200"/>
              <a:buFont typeface="Arial"/>
              <a:buChar char="•"/>
            </a:pPr>
            <a:r>
              <a:rPr lang="en-US" sz="2200" b="0" i="0" u="none" strike="noStrike" cap="none">
                <a:solidFill>
                  <a:schemeClr val="dk1"/>
                </a:solidFill>
                <a:latin typeface="Corbel"/>
                <a:ea typeface="Corbel"/>
                <a:cs typeface="Corbel"/>
                <a:sym typeface="Corbel"/>
              </a:rPr>
              <a:t>Add your third bullet point here</a:t>
            </a:r>
            <a:endParaRPr/>
          </a:p>
        </p:txBody>
      </p:sp>
      <p:sp>
        <p:nvSpPr>
          <p:cNvPr id="101" name="Google Shape;101;p14"/>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b="0" i="0" u="none" strike="noStrike" cap="none">
                <a:solidFill>
                  <a:srgbClr val="687F00"/>
                </a:solidFill>
                <a:latin typeface="Corbel"/>
                <a:ea typeface="Corbel"/>
                <a:cs typeface="Corbel"/>
                <a:sym typeface="Corbel"/>
              </a:rPr>
              <a:t>July 22, 2012</a:t>
            </a:r>
            <a:endParaRPr sz="800" b="0" i="0" u="none" strike="noStrike" cap="none">
              <a:solidFill>
                <a:srgbClr val="687F00"/>
              </a:solidFill>
              <a:latin typeface="Corbel"/>
              <a:ea typeface="Corbel"/>
              <a:cs typeface="Corbel"/>
              <a:sym typeface="Corbel"/>
            </a:endParaRPr>
          </a:p>
        </p:txBody>
      </p:sp>
      <p:sp>
        <p:nvSpPr>
          <p:cNvPr id="102" name="Google Shape;102;p14"/>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687F00"/>
                </a:solidFill>
                <a:latin typeface="Corbel"/>
                <a:ea typeface="Corbel"/>
                <a:cs typeface="Corbel"/>
                <a:sym typeface="Corbel"/>
              </a:rPr>
              <a:t>Footer text here</a:t>
            </a:r>
            <a:endParaRPr sz="800" b="0" i="0" u="none" strike="noStrike" cap="none">
              <a:solidFill>
                <a:srgbClr val="687F00"/>
              </a:solidFill>
              <a:latin typeface="Corbel"/>
              <a:ea typeface="Corbel"/>
              <a:cs typeface="Corbel"/>
              <a:sym typeface="Corbel"/>
            </a:endParaRPr>
          </a:p>
        </p:txBody>
      </p:sp>
      <p:sp>
        <p:nvSpPr>
          <p:cNvPr id="103" name="Google Shape;103;p14"/>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687F00"/>
                </a:solidFill>
                <a:latin typeface="Corbel"/>
                <a:ea typeface="Corbel"/>
                <a:cs typeface="Corbel"/>
                <a:sym typeface="Corbel"/>
              </a:rPr>
              <a:t>2</a:t>
            </a:fld>
            <a:endParaRPr sz="800" b="0" i="0" u="none" strike="noStrike" cap="none">
              <a:solidFill>
                <a:srgbClr val="687F00"/>
              </a:solidFill>
              <a:latin typeface="Corbel"/>
              <a:ea typeface="Corbel"/>
              <a:cs typeface="Corbel"/>
              <a:sym typeface="Corbel"/>
            </a:endParaRPr>
          </a:p>
        </p:txBody>
      </p:sp>
      <p:pic>
        <p:nvPicPr>
          <p:cNvPr id="104" name="Google Shape;104;p14"/>
          <p:cNvPicPr preferRelativeResize="0"/>
          <p:nvPr/>
        </p:nvPicPr>
        <p:blipFill rotWithShape="1">
          <a:blip r:embed="rId3">
            <a:alphaModFix/>
          </a:blip>
          <a:srcRect/>
          <a:stretch/>
        </p:blipFill>
        <p:spPr>
          <a:xfrm>
            <a:off x="0" y="-1"/>
            <a:ext cx="12192000" cy="685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800"/>
              <a:buFont typeface="Corbel"/>
              <a:buNone/>
            </a:pPr>
            <a:r>
              <a:rPr lang="en-US" sz="4800" b="1" i="0" u="none" strike="noStrike" cap="none">
                <a:solidFill>
                  <a:schemeClr val="accent1"/>
                </a:solidFill>
                <a:latin typeface="Corbel"/>
                <a:ea typeface="Corbel"/>
                <a:cs typeface="Corbel"/>
                <a:sym typeface="Corbel"/>
              </a:rPr>
              <a:t>AP Credit: It officially counts!!</a:t>
            </a:r>
            <a:endParaRPr sz="4800" b="1" i="0" u="none" strike="noStrike" cap="none">
              <a:solidFill>
                <a:schemeClr val="accent1"/>
              </a:solidFill>
              <a:latin typeface="Corbel"/>
              <a:ea typeface="Corbel"/>
              <a:cs typeface="Corbel"/>
              <a:sym typeface="Corbel"/>
            </a:endParaRPr>
          </a:p>
        </p:txBody>
      </p:sp>
      <p:sp>
        <p:nvSpPr>
          <p:cNvPr id="110" name="Google Shape;110;p15"/>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p>
            <a:pPr marL="210312" marR="0" lvl="0" indent="-254000" algn="l" rtl="0">
              <a:lnSpc>
                <a:spcPct val="90000"/>
              </a:lnSpc>
              <a:spcBef>
                <a:spcPts val="0"/>
              </a:spcBef>
              <a:spcAft>
                <a:spcPts val="0"/>
              </a:spcAft>
              <a:buClr>
                <a:schemeClr val="dk1"/>
              </a:buClr>
              <a:buSzPts val="4000"/>
              <a:buFont typeface="Arial"/>
              <a:buChar char="•"/>
            </a:pPr>
            <a:r>
              <a:rPr lang="en-US" sz="4000" b="0" i="0" u="sng" strike="noStrike" cap="none">
                <a:solidFill>
                  <a:schemeClr val="hlink"/>
                </a:solidFill>
                <a:latin typeface="Corbel"/>
                <a:ea typeface="Corbel"/>
                <a:cs typeface="Corbel"/>
                <a:sym typeface="Corbel"/>
                <a:hlinkClick r:id="rId3"/>
              </a:rPr>
              <a:t>Class grades</a:t>
            </a:r>
            <a:r>
              <a:rPr lang="en-US" sz="4000" b="0" i="0" u="none" strike="noStrike" cap="none">
                <a:solidFill>
                  <a:schemeClr val="dk1"/>
                </a:solidFill>
                <a:latin typeface="Corbel"/>
                <a:ea typeface="Corbel"/>
                <a:cs typeface="Corbel"/>
                <a:sym typeface="Corbel"/>
              </a:rPr>
              <a:t>:</a:t>
            </a:r>
            <a:endParaRPr/>
          </a:p>
          <a:p>
            <a:pPr marL="438912" marR="0" lvl="1" indent="-254000" algn="l" rtl="0">
              <a:lnSpc>
                <a:spcPct val="90000"/>
              </a:lnSpc>
              <a:spcBef>
                <a:spcPts val="4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50% Assessments</a:t>
            </a:r>
            <a:endParaRPr/>
          </a:p>
          <a:p>
            <a:pPr marL="438912" marR="0" lvl="1" indent="-254000" algn="l" rtl="0">
              <a:lnSpc>
                <a:spcPct val="90000"/>
              </a:lnSpc>
              <a:spcBef>
                <a:spcPts val="4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25% Labs and Projects</a:t>
            </a:r>
            <a:endParaRPr/>
          </a:p>
          <a:p>
            <a:pPr marL="438912" marR="0" lvl="1" indent="-254000" algn="l" rtl="0">
              <a:lnSpc>
                <a:spcPct val="90000"/>
              </a:lnSpc>
              <a:spcBef>
                <a:spcPts val="4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25% Classwork and Homework</a:t>
            </a:r>
            <a:endParaRPr sz="4000" b="0" i="0" u="none" strike="noStrike" cap="none">
              <a:solidFill>
                <a:schemeClr val="dk1"/>
              </a:solidFill>
              <a:latin typeface="Corbel"/>
              <a:ea typeface="Corbel"/>
              <a:cs typeface="Corbel"/>
              <a:sym typeface="Corbel"/>
            </a:endParaRPr>
          </a:p>
        </p:txBody>
      </p:sp>
      <p:sp>
        <p:nvSpPr>
          <p:cNvPr id="111" name="Google Shape;111;p15"/>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b="0" i="0" u="none" strike="noStrike" cap="none">
                <a:solidFill>
                  <a:srgbClr val="687F00"/>
                </a:solidFill>
                <a:latin typeface="Corbel"/>
                <a:ea typeface="Corbel"/>
                <a:cs typeface="Corbel"/>
                <a:sym typeface="Corbel"/>
              </a:rPr>
              <a:t>July 22, 2012</a:t>
            </a:r>
            <a:endParaRPr sz="800" b="0" i="0" u="none" strike="noStrike" cap="none">
              <a:solidFill>
                <a:srgbClr val="687F00"/>
              </a:solidFill>
              <a:latin typeface="Corbel"/>
              <a:ea typeface="Corbel"/>
              <a:cs typeface="Corbel"/>
              <a:sym typeface="Corbel"/>
            </a:endParaRPr>
          </a:p>
        </p:txBody>
      </p:sp>
      <p:sp>
        <p:nvSpPr>
          <p:cNvPr id="112" name="Google Shape;112;p15"/>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687F00"/>
                </a:solidFill>
                <a:latin typeface="Corbel"/>
                <a:ea typeface="Corbel"/>
                <a:cs typeface="Corbel"/>
                <a:sym typeface="Corbel"/>
              </a:rPr>
              <a:t>Footer text here</a:t>
            </a:r>
            <a:endParaRPr sz="800" b="0" i="0" u="none" strike="noStrike" cap="none">
              <a:solidFill>
                <a:srgbClr val="687F00"/>
              </a:solidFill>
              <a:latin typeface="Corbel"/>
              <a:ea typeface="Corbel"/>
              <a:cs typeface="Corbel"/>
              <a:sym typeface="Corbel"/>
            </a:endParaRPr>
          </a:p>
        </p:txBody>
      </p:sp>
      <p:sp>
        <p:nvSpPr>
          <p:cNvPr id="113" name="Google Shape;113;p15"/>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687F00"/>
                </a:solidFill>
                <a:latin typeface="Corbel"/>
                <a:ea typeface="Corbel"/>
                <a:cs typeface="Corbel"/>
                <a:sym typeface="Corbel"/>
              </a:rPr>
              <a:t>3</a:t>
            </a:fld>
            <a:endParaRPr sz="800" b="0" i="0" u="none" strike="noStrike" cap="none">
              <a:solidFill>
                <a:srgbClr val="687F00"/>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000"/>
              <a:buFont typeface="Corbel"/>
              <a:buNone/>
            </a:pPr>
            <a:r>
              <a:rPr lang="en-US" sz="4000" b="1" i="0" u="none" strike="noStrike" cap="none">
                <a:solidFill>
                  <a:schemeClr val="accent1"/>
                </a:solidFill>
                <a:latin typeface="Corbel"/>
                <a:ea typeface="Corbel"/>
                <a:cs typeface="Corbel"/>
                <a:sym typeface="Corbel"/>
              </a:rPr>
              <a:t>Earth Systems and Resources (10 – 15%)</a:t>
            </a:r>
            <a:endParaRPr sz="4000" b="1" i="0" u="none" strike="noStrike" cap="none">
              <a:solidFill>
                <a:schemeClr val="accent1"/>
              </a:solidFill>
              <a:latin typeface="Corbel"/>
              <a:ea typeface="Corbel"/>
              <a:cs typeface="Corbel"/>
              <a:sym typeface="Corbel"/>
            </a:endParaRPr>
          </a:p>
        </p:txBody>
      </p:sp>
      <p:sp>
        <p:nvSpPr>
          <p:cNvPr id="119" name="Google Shape;119;p16"/>
          <p:cNvSpPr txBox="1">
            <a:spLocks noGrp="1"/>
          </p:cNvSpPr>
          <p:nvPr>
            <p:ph type="body" idx="1"/>
          </p:nvPr>
        </p:nvSpPr>
        <p:spPr>
          <a:xfrm>
            <a:off x="528034" y="2343955"/>
            <a:ext cx="10253941" cy="3842728"/>
          </a:xfrm>
          <a:prstGeom prst="rect">
            <a:avLst/>
          </a:prstGeom>
          <a:noFill/>
          <a:ln>
            <a:noFill/>
          </a:ln>
        </p:spPr>
        <p:txBody>
          <a:bodyPr spcFirstLastPara="1" wrap="square" lIns="91425" tIns="45700" rIns="91425" bIns="45700" anchor="t" anchorCtr="0">
            <a:noAutofit/>
          </a:bodyPr>
          <a:lstStyle/>
          <a:p>
            <a:pPr marL="210312" marR="0" lvl="0" indent="-2286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orbel"/>
                <a:ea typeface="Corbel"/>
                <a:cs typeface="Corbel"/>
                <a:sym typeface="Corbel"/>
              </a:rPr>
              <a:t>Earth science concepts</a:t>
            </a:r>
            <a:endParaRPr/>
          </a:p>
          <a:p>
            <a:pPr marL="210312" marR="0" lvl="0" indent="-228600" algn="l" rtl="0">
              <a:lnSpc>
                <a:spcPct val="90000"/>
              </a:lnSpc>
              <a:spcBef>
                <a:spcPts val="1100"/>
              </a:spcBef>
              <a:spcAft>
                <a:spcPts val="0"/>
              </a:spcAft>
              <a:buClr>
                <a:schemeClr val="dk1"/>
              </a:buClr>
              <a:buSzPts val="3600"/>
              <a:buFont typeface="Arial"/>
              <a:buChar char="•"/>
            </a:pPr>
            <a:r>
              <a:rPr lang="en-US" sz="3600" b="0" i="0" u="none" strike="noStrike" cap="none">
                <a:solidFill>
                  <a:schemeClr val="dk1"/>
                </a:solidFill>
                <a:latin typeface="Corbel"/>
                <a:ea typeface="Corbel"/>
                <a:cs typeface="Corbel"/>
                <a:sym typeface="Corbel"/>
              </a:rPr>
              <a:t>The atmosphere</a:t>
            </a:r>
            <a:endParaRPr/>
          </a:p>
          <a:p>
            <a:pPr marL="210312" marR="0" lvl="0" indent="-228600" algn="l" rtl="0">
              <a:lnSpc>
                <a:spcPct val="90000"/>
              </a:lnSpc>
              <a:spcBef>
                <a:spcPts val="1100"/>
              </a:spcBef>
              <a:spcAft>
                <a:spcPts val="0"/>
              </a:spcAft>
              <a:buClr>
                <a:schemeClr val="dk1"/>
              </a:buClr>
              <a:buSzPts val="3600"/>
              <a:buFont typeface="Arial"/>
              <a:buChar char="•"/>
            </a:pPr>
            <a:r>
              <a:rPr lang="en-US" sz="3600" b="0" i="0" u="none" strike="noStrike" cap="none">
                <a:solidFill>
                  <a:schemeClr val="dk1"/>
                </a:solidFill>
                <a:latin typeface="Corbel"/>
                <a:ea typeface="Corbel"/>
                <a:cs typeface="Corbel"/>
                <a:sym typeface="Corbel"/>
              </a:rPr>
              <a:t>Global water resources and use</a:t>
            </a:r>
            <a:endParaRPr/>
          </a:p>
          <a:p>
            <a:pPr marL="210312" marR="0" lvl="0" indent="-228600" algn="l" rtl="0">
              <a:lnSpc>
                <a:spcPct val="90000"/>
              </a:lnSpc>
              <a:spcBef>
                <a:spcPts val="1100"/>
              </a:spcBef>
              <a:spcAft>
                <a:spcPts val="0"/>
              </a:spcAft>
              <a:buClr>
                <a:schemeClr val="dk1"/>
              </a:buClr>
              <a:buSzPts val="3600"/>
              <a:buFont typeface="Arial"/>
              <a:buChar char="•"/>
            </a:pPr>
            <a:r>
              <a:rPr lang="en-US" sz="3600" b="0" i="0" u="none" strike="noStrike" cap="none">
                <a:solidFill>
                  <a:schemeClr val="dk1"/>
                </a:solidFill>
                <a:latin typeface="Corbel"/>
                <a:ea typeface="Corbel"/>
                <a:cs typeface="Corbel"/>
                <a:sym typeface="Corbel"/>
              </a:rPr>
              <a:t>Soil and soil dynamics</a:t>
            </a:r>
            <a:endParaRPr sz="3600" b="0" i="0" u="none" strike="noStrike" cap="none">
              <a:solidFill>
                <a:schemeClr val="dk1"/>
              </a:solidFill>
              <a:latin typeface="Corbel"/>
              <a:ea typeface="Corbel"/>
              <a:cs typeface="Corbel"/>
              <a:sym typeface="Corbel"/>
            </a:endParaRPr>
          </a:p>
        </p:txBody>
      </p:sp>
      <p:pic>
        <p:nvPicPr>
          <p:cNvPr id="120" name="Google Shape;120;p16"/>
          <p:cNvPicPr preferRelativeResize="0"/>
          <p:nvPr/>
        </p:nvPicPr>
        <p:blipFill rotWithShape="1">
          <a:blip r:embed="rId3">
            <a:alphaModFix/>
          </a:blip>
          <a:srcRect/>
          <a:stretch/>
        </p:blipFill>
        <p:spPr>
          <a:xfrm>
            <a:off x="7928563" y="2099257"/>
            <a:ext cx="3920001" cy="3920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5400"/>
              <a:buFont typeface="Corbel"/>
              <a:buNone/>
            </a:pPr>
            <a:r>
              <a:rPr lang="en-US" sz="5400" b="1" i="0" u="none" strike="noStrike" cap="none">
                <a:solidFill>
                  <a:schemeClr val="accent1"/>
                </a:solidFill>
                <a:latin typeface="Corbel"/>
                <a:ea typeface="Corbel"/>
                <a:cs typeface="Corbel"/>
                <a:sym typeface="Corbel"/>
              </a:rPr>
              <a:t>Populations (10-15%)</a:t>
            </a:r>
            <a:endParaRPr sz="5400" b="1" i="0" u="none" strike="noStrike" cap="none">
              <a:solidFill>
                <a:schemeClr val="accent1"/>
              </a:solidFill>
              <a:latin typeface="Corbel"/>
              <a:ea typeface="Corbel"/>
              <a:cs typeface="Corbel"/>
              <a:sym typeface="Corbel"/>
            </a:endParaRPr>
          </a:p>
        </p:txBody>
      </p:sp>
      <p:sp>
        <p:nvSpPr>
          <p:cNvPr id="126" name="Google Shape;126;p17"/>
          <p:cNvSpPr txBox="1">
            <a:spLocks noGrp="1"/>
          </p:cNvSpPr>
          <p:nvPr>
            <p:ph type="body" idx="1"/>
          </p:nvPr>
        </p:nvSpPr>
        <p:spPr>
          <a:xfrm>
            <a:off x="1049419" y="1656153"/>
            <a:ext cx="9371948" cy="4620682"/>
          </a:xfrm>
          <a:prstGeom prst="rect">
            <a:avLst/>
          </a:prstGeom>
          <a:noFill/>
          <a:ln>
            <a:noFill/>
          </a:ln>
        </p:spPr>
        <p:txBody>
          <a:bodyPr spcFirstLastPara="1" wrap="square" lIns="91425" tIns="45700" rIns="91425" bIns="45700" anchor="t" anchorCtr="0">
            <a:noAutofit/>
          </a:bodyPr>
          <a:lstStyle/>
          <a:p>
            <a:pPr marL="210312" marR="0" lvl="0" indent="-254000" algn="l" rtl="0">
              <a:lnSpc>
                <a:spcPct val="90000"/>
              </a:lnSpc>
              <a:spcBef>
                <a:spcPts val="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Carrying capacity, reproductive strategies, survivorship, island biogeography</a:t>
            </a:r>
            <a:endParaRPr/>
          </a:p>
          <a:p>
            <a:pPr marL="210312" marR="0" lvl="0" indent="-254000" algn="l" rtl="0">
              <a:lnSpc>
                <a:spcPct val="90000"/>
              </a:lnSpc>
              <a:spcBef>
                <a:spcPts val="11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Human population </a:t>
            </a:r>
            <a:endParaRPr/>
          </a:p>
          <a:p>
            <a:pPr marL="210312" marR="0" lvl="0" indent="0" algn="l" rtl="0">
              <a:lnSpc>
                <a:spcPct val="90000"/>
              </a:lnSpc>
              <a:spcBef>
                <a:spcPts val="1100"/>
              </a:spcBef>
              <a:spcAft>
                <a:spcPts val="0"/>
              </a:spcAft>
              <a:buClr>
                <a:schemeClr val="dk1"/>
              </a:buClr>
              <a:buSzPts val="4000"/>
              <a:buFont typeface="Arial"/>
              <a:buNone/>
            </a:pPr>
            <a:endParaRPr sz="4000" b="0" i="0" u="none" strike="noStrike" cap="none">
              <a:solidFill>
                <a:schemeClr val="dk1"/>
              </a:solidFill>
              <a:latin typeface="Corbel"/>
              <a:ea typeface="Corbel"/>
              <a:cs typeface="Corbel"/>
              <a:sym typeface="Corbel"/>
            </a:endParaRPr>
          </a:p>
        </p:txBody>
      </p:sp>
      <p:sp>
        <p:nvSpPr>
          <p:cNvPr id="127" name="Google Shape;127;p17"/>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b="0" i="0" u="none" strike="noStrike" cap="none">
                <a:solidFill>
                  <a:srgbClr val="687F00"/>
                </a:solidFill>
                <a:latin typeface="Corbel"/>
                <a:ea typeface="Corbel"/>
                <a:cs typeface="Corbel"/>
                <a:sym typeface="Corbel"/>
              </a:rPr>
              <a:t>July 22, 2012</a:t>
            </a:r>
            <a:endParaRPr sz="800" b="0" i="0" u="none" strike="noStrike" cap="none">
              <a:solidFill>
                <a:srgbClr val="687F00"/>
              </a:solidFill>
              <a:latin typeface="Corbel"/>
              <a:ea typeface="Corbel"/>
              <a:cs typeface="Corbel"/>
              <a:sym typeface="Corbel"/>
            </a:endParaRPr>
          </a:p>
        </p:txBody>
      </p:sp>
      <p:sp>
        <p:nvSpPr>
          <p:cNvPr id="128" name="Google Shape;128;p17"/>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687F00"/>
                </a:solidFill>
                <a:latin typeface="Corbel"/>
                <a:ea typeface="Corbel"/>
                <a:cs typeface="Corbel"/>
                <a:sym typeface="Corbel"/>
              </a:rPr>
              <a:t>Footer text here</a:t>
            </a:r>
            <a:endParaRPr sz="800" b="0" i="0" u="none" strike="noStrike" cap="none">
              <a:solidFill>
                <a:srgbClr val="687F00"/>
              </a:solidFill>
              <a:latin typeface="Corbel"/>
              <a:ea typeface="Corbel"/>
              <a:cs typeface="Corbel"/>
              <a:sym typeface="Corbel"/>
            </a:endParaRPr>
          </a:p>
        </p:txBody>
      </p:sp>
      <p:sp>
        <p:nvSpPr>
          <p:cNvPr id="129" name="Google Shape;129;p17"/>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687F00"/>
                </a:solidFill>
                <a:latin typeface="Corbel"/>
                <a:ea typeface="Corbel"/>
                <a:cs typeface="Corbel"/>
                <a:sym typeface="Corbel"/>
              </a:rPr>
              <a:t>5</a:t>
            </a:fld>
            <a:endParaRPr sz="800" b="0" i="0" u="none" strike="noStrike" cap="none">
              <a:solidFill>
                <a:srgbClr val="687F00"/>
              </a:solidFill>
              <a:latin typeface="Corbel"/>
              <a:ea typeface="Corbel"/>
              <a:cs typeface="Corbel"/>
              <a:sym typeface="Corbel"/>
            </a:endParaRPr>
          </a:p>
        </p:txBody>
      </p:sp>
      <p:pic>
        <p:nvPicPr>
          <p:cNvPr id="130" name="Google Shape;130;p17" descr="http://tse1.mm.bing.net/th?&amp;id=JN.opw864p9XwjwAPiSgZuGTA&amp;w=300&amp;h=300&amp;c=0&amp;pid=1.9&amp;rs=0&amp;p=0&amp;r=0"/>
          <p:cNvPicPr preferRelativeResize="0"/>
          <p:nvPr/>
        </p:nvPicPr>
        <p:blipFill rotWithShape="1">
          <a:blip r:embed="rId3">
            <a:alphaModFix/>
          </a:blip>
          <a:srcRect/>
          <a:stretch/>
        </p:blipFill>
        <p:spPr>
          <a:xfrm>
            <a:off x="5988676" y="3137589"/>
            <a:ext cx="4687910" cy="28596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400"/>
              <a:buFont typeface="Corbel"/>
              <a:buNone/>
            </a:pPr>
            <a:r>
              <a:rPr lang="en-US" sz="4400" b="1" i="0" u="none" strike="noStrike" cap="none">
                <a:solidFill>
                  <a:schemeClr val="accent1"/>
                </a:solidFill>
                <a:latin typeface="Corbel"/>
                <a:ea typeface="Corbel"/>
                <a:cs typeface="Corbel"/>
                <a:sym typeface="Corbel"/>
              </a:rPr>
              <a:t>Land and Water Use (10-15%)</a:t>
            </a:r>
            <a:endParaRPr sz="4400" b="1" i="0" u="none" strike="noStrike" cap="none">
              <a:solidFill>
                <a:schemeClr val="accent1"/>
              </a:solidFill>
              <a:latin typeface="Corbel"/>
              <a:ea typeface="Corbel"/>
              <a:cs typeface="Corbel"/>
              <a:sym typeface="Corbel"/>
            </a:endParaRPr>
          </a:p>
        </p:txBody>
      </p:sp>
      <p:sp>
        <p:nvSpPr>
          <p:cNvPr id="136" name="Google Shape;136;p18"/>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p>
            <a:pPr marL="210312" marR="0" lvl="0" indent="-210312"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Agriculture</a:t>
            </a:r>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Forestry</a:t>
            </a:r>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Range lands</a:t>
            </a:r>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Mining </a:t>
            </a:r>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Fishing</a:t>
            </a:r>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Global economies</a:t>
            </a:r>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Other land use (urban, transportation, public/private, conservation, sustainability)</a:t>
            </a:r>
            <a:endParaRPr/>
          </a:p>
          <a:p>
            <a:pPr marL="210312" marR="0" lvl="0" indent="-70611" algn="l" rtl="0">
              <a:lnSpc>
                <a:spcPct val="90000"/>
              </a:lnSpc>
              <a:spcBef>
                <a:spcPts val="1100"/>
              </a:spcBef>
              <a:spcAft>
                <a:spcPts val="0"/>
              </a:spcAft>
              <a:buClr>
                <a:schemeClr val="dk1"/>
              </a:buClr>
              <a:buSzPts val="2200"/>
              <a:buFont typeface="Arial"/>
              <a:buNone/>
            </a:pPr>
            <a:endParaRPr sz="2200" b="0" i="0" u="none" strike="noStrike" cap="none">
              <a:solidFill>
                <a:schemeClr val="dk1"/>
              </a:solidFill>
              <a:latin typeface="Corbel"/>
              <a:ea typeface="Corbel"/>
              <a:cs typeface="Corbel"/>
              <a:sym typeface="Corbel"/>
            </a:endParaRPr>
          </a:p>
          <a:p>
            <a:pPr marL="210312" marR="0" lvl="0" indent="-70611" algn="l" rtl="0">
              <a:lnSpc>
                <a:spcPct val="90000"/>
              </a:lnSpc>
              <a:spcBef>
                <a:spcPts val="1100"/>
              </a:spcBef>
              <a:spcAft>
                <a:spcPts val="0"/>
              </a:spcAft>
              <a:buClr>
                <a:schemeClr val="dk1"/>
              </a:buClr>
              <a:buSzPts val="2200"/>
              <a:buFont typeface="Arial"/>
              <a:buNone/>
            </a:pPr>
            <a:endParaRPr sz="2200" b="0" i="0" u="none" strike="noStrike" cap="none">
              <a:solidFill>
                <a:schemeClr val="dk1"/>
              </a:solidFill>
              <a:latin typeface="Corbel"/>
              <a:ea typeface="Corbel"/>
              <a:cs typeface="Corbel"/>
              <a:sym typeface="Corbel"/>
            </a:endParaRPr>
          </a:p>
          <a:p>
            <a:pPr marL="210312" marR="0" lvl="0" indent="-70611" algn="l" rtl="0">
              <a:lnSpc>
                <a:spcPct val="90000"/>
              </a:lnSpc>
              <a:spcBef>
                <a:spcPts val="1100"/>
              </a:spcBef>
              <a:spcAft>
                <a:spcPts val="0"/>
              </a:spcAft>
              <a:buClr>
                <a:schemeClr val="dk1"/>
              </a:buClr>
              <a:buSzPts val="2200"/>
              <a:buFont typeface="Arial"/>
              <a:buNone/>
            </a:pPr>
            <a:endParaRPr sz="2200" b="0" i="0" u="none" strike="noStrike" cap="none">
              <a:solidFill>
                <a:schemeClr val="dk1"/>
              </a:solidFill>
              <a:latin typeface="Corbel"/>
              <a:ea typeface="Corbel"/>
              <a:cs typeface="Corbel"/>
              <a:sym typeface="Corbel"/>
            </a:endParaRPr>
          </a:p>
        </p:txBody>
      </p:sp>
      <p:sp>
        <p:nvSpPr>
          <p:cNvPr id="137" name="Google Shape;137;p18"/>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b="0" i="0" u="none" strike="noStrike" cap="none">
                <a:solidFill>
                  <a:srgbClr val="687F00"/>
                </a:solidFill>
                <a:latin typeface="Corbel"/>
                <a:ea typeface="Corbel"/>
                <a:cs typeface="Corbel"/>
                <a:sym typeface="Corbel"/>
              </a:rPr>
              <a:t>July 22, 2012</a:t>
            </a:r>
            <a:endParaRPr sz="800" b="0" i="0" u="none" strike="noStrike" cap="none">
              <a:solidFill>
                <a:srgbClr val="687F00"/>
              </a:solidFill>
              <a:latin typeface="Corbel"/>
              <a:ea typeface="Corbel"/>
              <a:cs typeface="Corbel"/>
              <a:sym typeface="Corbel"/>
            </a:endParaRPr>
          </a:p>
        </p:txBody>
      </p:sp>
      <p:sp>
        <p:nvSpPr>
          <p:cNvPr id="138" name="Google Shape;138;p18"/>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687F00"/>
                </a:solidFill>
                <a:latin typeface="Corbel"/>
                <a:ea typeface="Corbel"/>
                <a:cs typeface="Corbel"/>
                <a:sym typeface="Corbel"/>
              </a:rPr>
              <a:t>Footer text here</a:t>
            </a:r>
            <a:endParaRPr sz="800" b="0" i="0" u="none" strike="noStrike" cap="none">
              <a:solidFill>
                <a:srgbClr val="687F00"/>
              </a:solidFill>
              <a:latin typeface="Corbel"/>
              <a:ea typeface="Corbel"/>
              <a:cs typeface="Corbel"/>
              <a:sym typeface="Corbel"/>
            </a:endParaRPr>
          </a:p>
        </p:txBody>
      </p:sp>
      <p:sp>
        <p:nvSpPr>
          <p:cNvPr id="139" name="Google Shape;139;p18"/>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687F00"/>
                </a:solidFill>
                <a:latin typeface="Corbel"/>
                <a:ea typeface="Corbel"/>
                <a:cs typeface="Corbel"/>
                <a:sym typeface="Corbel"/>
              </a:rPr>
              <a:t>6</a:t>
            </a:fld>
            <a:endParaRPr sz="800" b="0" i="0" u="none" strike="noStrike" cap="none">
              <a:solidFill>
                <a:srgbClr val="687F00"/>
              </a:solidFill>
              <a:latin typeface="Corbel"/>
              <a:ea typeface="Corbel"/>
              <a:cs typeface="Corbel"/>
              <a:sym typeface="Corbel"/>
            </a:endParaRPr>
          </a:p>
        </p:txBody>
      </p:sp>
      <p:pic>
        <p:nvPicPr>
          <p:cNvPr id="140" name="Google Shape;140;p18"/>
          <p:cNvPicPr preferRelativeResize="0"/>
          <p:nvPr/>
        </p:nvPicPr>
        <p:blipFill rotWithShape="1">
          <a:blip r:embed="rId3">
            <a:alphaModFix/>
          </a:blip>
          <a:srcRect/>
          <a:stretch/>
        </p:blipFill>
        <p:spPr>
          <a:xfrm>
            <a:off x="5916241" y="1566001"/>
            <a:ext cx="4865734" cy="32415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682580" y="276087"/>
            <a:ext cx="10792496" cy="84719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000"/>
              <a:buFont typeface="Corbel"/>
              <a:buNone/>
            </a:pPr>
            <a:r>
              <a:rPr lang="en-US" sz="4000" b="1" i="0" u="none" strike="noStrike" cap="none">
                <a:solidFill>
                  <a:schemeClr val="accent1"/>
                </a:solidFill>
                <a:latin typeface="Corbel"/>
                <a:ea typeface="Corbel"/>
                <a:cs typeface="Corbel"/>
                <a:sym typeface="Corbel"/>
              </a:rPr>
              <a:t>Energy Resources and Consumption (10-15%)</a:t>
            </a:r>
            <a:endParaRPr sz="4000" b="1" i="0" u="none" strike="noStrike" cap="none">
              <a:solidFill>
                <a:schemeClr val="accent1"/>
              </a:solidFill>
              <a:latin typeface="Corbel"/>
              <a:ea typeface="Corbel"/>
              <a:cs typeface="Corbel"/>
              <a:sym typeface="Corbel"/>
            </a:endParaRPr>
          </a:p>
        </p:txBody>
      </p:sp>
      <p:sp>
        <p:nvSpPr>
          <p:cNvPr id="146" name="Google Shape;146;p19"/>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p>
            <a:pPr marL="210312" marR="0" lvl="0" indent="-254000" algn="l" rtl="0">
              <a:lnSpc>
                <a:spcPct val="80000"/>
              </a:lnSpc>
              <a:spcBef>
                <a:spcPts val="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Energy concepts</a:t>
            </a:r>
            <a:endParaRPr/>
          </a:p>
          <a:p>
            <a:pPr marL="210312" marR="0" lvl="0" indent="-254000" algn="l" rtl="0">
              <a:lnSpc>
                <a:spcPct val="80000"/>
              </a:lnSpc>
              <a:spcBef>
                <a:spcPts val="11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Consumption</a:t>
            </a:r>
            <a:endParaRPr/>
          </a:p>
          <a:p>
            <a:pPr marL="210312" marR="0" lvl="0" indent="-254000" algn="l" rtl="0">
              <a:lnSpc>
                <a:spcPct val="80000"/>
              </a:lnSpc>
              <a:spcBef>
                <a:spcPts val="11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Fossil fuels</a:t>
            </a:r>
            <a:endParaRPr/>
          </a:p>
          <a:p>
            <a:pPr marL="210312" marR="0" lvl="0" indent="-254000" algn="l" rtl="0">
              <a:lnSpc>
                <a:spcPct val="80000"/>
              </a:lnSpc>
              <a:spcBef>
                <a:spcPts val="11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Nuclear</a:t>
            </a:r>
            <a:endParaRPr/>
          </a:p>
          <a:p>
            <a:pPr marL="210312" marR="0" lvl="0" indent="-254000" algn="l" rtl="0">
              <a:lnSpc>
                <a:spcPct val="80000"/>
              </a:lnSpc>
              <a:spcBef>
                <a:spcPts val="11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Hydroelectric</a:t>
            </a:r>
            <a:endParaRPr/>
          </a:p>
          <a:p>
            <a:pPr marL="210312" marR="0" lvl="0" indent="-254000" algn="l" rtl="0">
              <a:lnSpc>
                <a:spcPct val="80000"/>
              </a:lnSpc>
              <a:spcBef>
                <a:spcPts val="11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Energy conservation</a:t>
            </a:r>
            <a:endParaRPr/>
          </a:p>
          <a:p>
            <a:pPr marL="210312" marR="0" lvl="0" indent="-254000" algn="l" rtl="0">
              <a:lnSpc>
                <a:spcPct val="80000"/>
              </a:lnSpc>
              <a:spcBef>
                <a:spcPts val="1100"/>
              </a:spcBef>
              <a:spcAft>
                <a:spcPts val="0"/>
              </a:spcAft>
              <a:buClr>
                <a:schemeClr val="dk1"/>
              </a:buClr>
              <a:buSzPts val="4000"/>
              <a:buFont typeface="Arial"/>
              <a:buChar char="•"/>
            </a:pPr>
            <a:r>
              <a:rPr lang="en-US" sz="4000" b="0" i="0" u="none" strike="noStrike" cap="none">
                <a:solidFill>
                  <a:schemeClr val="dk1"/>
                </a:solidFill>
                <a:latin typeface="Corbel"/>
                <a:ea typeface="Corbel"/>
                <a:cs typeface="Corbel"/>
                <a:sym typeface="Corbel"/>
              </a:rPr>
              <a:t>Renewable energy</a:t>
            </a:r>
            <a:endParaRPr/>
          </a:p>
          <a:p>
            <a:pPr marL="210312" marR="0" lvl="0" indent="-70611" algn="l" rtl="0">
              <a:lnSpc>
                <a:spcPct val="80000"/>
              </a:lnSpc>
              <a:spcBef>
                <a:spcPts val="1100"/>
              </a:spcBef>
              <a:spcAft>
                <a:spcPts val="0"/>
              </a:spcAft>
              <a:buClr>
                <a:schemeClr val="dk1"/>
              </a:buClr>
              <a:buSzPts val="2200"/>
              <a:buFont typeface="Arial"/>
              <a:buNone/>
            </a:pPr>
            <a:endParaRPr sz="2200" b="0" i="0" u="none" strike="noStrike" cap="none">
              <a:solidFill>
                <a:schemeClr val="dk1"/>
              </a:solidFill>
              <a:latin typeface="Corbel"/>
              <a:ea typeface="Corbel"/>
              <a:cs typeface="Corbel"/>
              <a:sym typeface="Corbel"/>
            </a:endParaRPr>
          </a:p>
          <a:p>
            <a:pPr marL="210312" marR="0" lvl="0" indent="-70611" algn="l" rtl="0">
              <a:lnSpc>
                <a:spcPct val="80000"/>
              </a:lnSpc>
              <a:spcBef>
                <a:spcPts val="1100"/>
              </a:spcBef>
              <a:spcAft>
                <a:spcPts val="0"/>
              </a:spcAft>
              <a:buClr>
                <a:schemeClr val="dk1"/>
              </a:buClr>
              <a:buSzPts val="2200"/>
              <a:buFont typeface="Arial"/>
              <a:buNone/>
            </a:pPr>
            <a:endParaRPr sz="2200" b="0" i="0" u="none" strike="noStrike" cap="none">
              <a:solidFill>
                <a:schemeClr val="dk1"/>
              </a:solidFill>
              <a:latin typeface="Corbel"/>
              <a:ea typeface="Corbel"/>
              <a:cs typeface="Corbel"/>
              <a:sym typeface="Corbel"/>
            </a:endParaRPr>
          </a:p>
        </p:txBody>
      </p:sp>
      <p:sp>
        <p:nvSpPr>
          <p:cNvPr id="147" name="Google Shape;147;p19"/>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b="0" i="0" u="none" strike="noStrike" cap="none">
                <a:solidFill>
                  <a:srgbClr val="687F00"/>
                </a:solidFill>
                <a:latin typeface="Corbel"/>
                <a:ea typeface="Corbel"/>
                <a:cs typeface="Corbel"/>
                <a:sym typeface="Corbel"/>
              </a:rPr>
              <a:t>July 22, 2012</a:t>
            </a:r>
            <a:endParaRPr sz="800" b="0" i="0" u="none" strike="noStrike" cap="none">
              <a:solidFill>
                <a:srgbClr val="687F00"/>
              </a:solidFill>
              <a:latin typeface="Corbel"/>
              <a:ea typeface="Corbel"/>
              <a:cs typeface="Corbel"/>
              <a:sym typeface="Corbel"/>
            </a:endParaRPr>
          </a:p>
        </p:txBody>
      </p:sp>
      <p:sp>
        <p:nvSpPr>
          <p:cNvPr id="148" name="Google Shape;148;p19"/>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687F00"/>
                </a:solidFill>
                <a:latin typeface="Corbel"/>
                <a:ea typeface="Corbel"/>
                <a:cs typeface="Corbel"/>
                <a:sym typeface="Corbel"/>
              </a:rPr>
              <a:t>Footer text here</a:t>
            </a:r>
            <a:endParaRPr sz="800" b="0" i="0" u="none" strike="noStrike" cap="none">
              <a:solidFill>
                <a:srgbClr val="687F00"/>
              </a:solidFill>
              <a:latin typeface="Corbel"/>
              <a:ea typeface="Corbel"/>
              <a:cs typeface="Corbel"/>
              <a:sym typeface="Corbel"/>
            </a:endParaRPr>
          </a:p>
        </p:txBody>
      </p:sp>
      <p:sp>
        <p:nvSpPr>
          <p:cNvPr id="149" name="Google Shape;149;p19"/>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687F00"/>
                </a:solidFill>
                <a:latin typeface="Corbel"/>
                <a:ea typeface="Corbel"/>
                <a:cs typeface="Corbel"/>
                <a:sym typeface="Corbel"/>
              </a:rPr>
              <a:t>7</a:t>
            </a:fld>
            <a:endParaRPr sz="800" b="0" i="0" u="none" strike="noStrike" cap="none">
              <a:solidFill>
                <a:srgbClr val="687F00"/>
              </a:solidFill>
              <a:latin typeface="Corbel"/>
              <a:ea typeface="Corbel"/>
              <a:cs typeface="Corbel"/>
              <a:sym typeface="Corbel"/>
            </a:endParaRPr>
          </a:p>
        </p:txBody>
      </p:sp>
      <p:pic>
        <p:nvPicPr>
          <p:cNvPr id="150" name="Google Shape;150;p19"/>
          <p:cNvPicPr preferRelativeResize="0"/>
          <p:nvPr/>
        </p:nvPicPr>
        <p:blipFill rotWithShape="1">
          <a:blip r:embed="rId3">
            <a:alphaModFix/>
          </a:blip>
          <a:srcRect/>
          <a:stretch/>
        </p:blipFill>
        <p:spPr>
          <a:xfrm>
            <a:off x="6444869" y="1828464"/>
            <a:ext cx="4505325" cy="3381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400"/>
              <a:buFont typeface="Corbel"/>
              <a:buNone/>
            </a:pPr>
            <a:r>
              <a:rPr lang="en-US" sz="3400" b="1" i="0" u="none" strike="noStrike" cap="none">
                <a:solidFill>
                  <a:schemeClr val="accent1"/>
                </a:solidFill>
                <a:latin typeface="Corbel"/>
                <a:ea typeface="Corbel"/>
                <a:cs typeface="Corbel"/>
                <a:sym typeface="Corbel"/>
              </a:rPr>
              <a:t>Pollution (25-30%)</a:t>
            </a:r>
            <a:endParaRPr sz="3400" b="1" i="0" u="none" strike="noStrike" cap="none">
              <a:solidFill>
                <a:schemeClr val="accent1"/>
              </a:solidFill>
              <a:latin typeface="Corbel"/>
              <a:ea typeface="Corbel"/>
              <a:cs typeface="Corbel"/>
              <a:sym typeface="Corbel"/>
            </a:endParaRPr>
          </a:p>
        </p:txBody>
      </p:sp>
      <p:sp>
        <p:nvSpPr>
          <p:cNvPr id="156" name="Google Shape;156;p20"/>
          <p:cNvSpPr txBox="1">
            <a:spLocks noGrp="1"/>
          </p:cNvSpPr>
          <p:nvPr>
            <p:ph type="body" idx="1"/>
          </p:nvPr>
        </p:nvSpPr>
        <p:spPr>
          <a:xfrm>
            <a:off x="1410027" y="1566001"/>
            <a:ext cx="9371948" cy="4620682"/>
          </a:xfrm>
          <a:prstGeom prst="rect">
            <a:avLst/>
          </a:prstGeom>
          <a:noFill/>
          <a:ln>
            <a:noFill/>
          </a:ln>
        </p:spPr>
        <p:txBody>
          <a:bodyPr spcFirstLastPara="1" wrap="square" lIns="91425" tIns="45700" rIns="91425" bIns="45700" anchor="t" anchorCtr="0">
            <a:noAutofit/>
          </a:bodyPr>
          <a:lstStyle/>
          <a:p>
            <a:pPr marL="210312" marR="0" lvl="0" indent="-210312"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Types:	</a:t>
            </a:r>
            <a:endParaRPr/>
          </a:p>
          <a:p>
            <a:pPr marL="438912" marR="0" lvl="1" indent="-203200" algn="l" rtl="0">
              <a:lnSpc>
                <a:spcPct val="90000"/>
              </a:lnSpc>
              <a:spcBef>
                <a:spcPts val="4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Air</a:t>
            </a:r>
            <a:endParaRPr/>
          </a:p>
          <a:p>
            <a:pPr marL="438912" marR="0" lvl="1" indent="-203200" algn="l" rtl="0">
              <a:lnSpc>
                <a:spcPct val="90000"/>
              </a:lnSpc>
              <a:spcBef>
                <a:spcPts val="4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Water</a:t>
            </a:r>
            <a:endParaRPr/>
          </a:p>
          <a:p>
            <a:pPr marL="438912" marR="0" lvl="1" indent="-203200" algn="l" rtl="0">
              <a:lnSpc>
                <a:spcPct val="90000"/>
              </a:lnSpc>
              <a:spcBef>
                <a:spcPts val="4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Light</a:t>
            </a:r>
            <a:endParaRPr/>
          </a:p>
          <a:p>
            <a:pPr marL="438912" marR="0" lvl="1" indent="-203200" algn="l" rtl="0">
              <a:lnSpc>
                <a:spcPct val="90000"/>
              </a:lnSpc>
              <a:spcBef>
                <a:spcPts val="4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Noise</a:t>
            </a:r>
            <a:endParaRPr/>
          </a:p>
          <a:p>
            <a:pPr marL="438912" marR="0" lvl="1" indent="-203200" algn="l" rtl="0">
              <a:lnSpc>
                <a:spcPct val="90000"/>
              </a:lnSpc>
              <a:spcBef>
                <a:spcPts val="4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Solid waste</a:t>
            </a:r>
            <a:endParaRPr sz="3200" b="0" i="0" u="none" strike="noStrike" cap="none">
              <a:solidFill>
                <a:schemeClr val="dk1"/>
              </a:solidFill>
              <a:latin typeface="Corbel"/>
              <a:ea typeface="Corbel"/>
              <a:cs typeface="Corbel"/>
              <a:sym typeface="Corbel"/>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Impacts on the environment and human health:	</a:t>
            </a:r>
            <a:endParaRPr sz="3200" b="0" i="0" u="none" strike="noStrike" cap="none">
              <a:solidFill>
                <a:schemeClr val="dk1"/>
              </a:solidFill>
              <a:latin typeface="Corbel"/>
              <a:ea typeface="Corbel"/>
              <a:cs typeface="Corbel"/>
              <a:sym typeface="Corbel"/>
            </a:endParaRPr>
          </a:p>
          <a:p>
            <a:pPr marL="210312" marR="0" lvl="0" indent="-210312" algn="l" rtl="0">
              <a:lnSpc>
                <a:spcPct val="90000"/>
              </a:lnSpc>
              <a:spcBef>
                <a:spcPts val="1100"/>
              </a:spcBef>
              <a:spcAft>
                <a:spcPts val="0"/>
              </a:spcAft>
              <a:buClr>
                <a:schemeClr val="dk1"/>
              </a:buClr>
              <a:buSzPts val="3200"/>
              <a:buFont typeface="Arial"/>
              <a:buChar char="•"/>
            </a:pPr>
            <a:r>
              <a:rPr lang="en-US" sz="3200" b="0" i="0" u="none" strike="noStrike" cap="none">
                <a:solidFill>
                  <a:schemeClr val="dk1"/>
                </a:solidFill>
                <a:latin typeface="Corbel"/>
                <a:ea typeface="Corbel"/>
                <a:cs typeface="Corbel"/>
                <a:sym typeface="Corbel"/>
              </a:rPr>
              <a:t>Economic impact</a:t>
            </a:r>
            <a:endParaRPr/>
          </a:p>
          <a:p>
            <a:pPr marL="210312" marR="0" lvl="0" indent="-70611" algn="l" rtl="0">
              <a:lnSpc>
                <a:spcPct val="90000"/>
              </a:lnSpc>
              <a:spcBef>
                <a:spcPts val="1100"/>
              </a:spcBef>
              <a:spcAft>
                <a:spcPts val="0"/>
              </a:spcAft>
              <a:buClr>
                <a:schemeClr val="dk1"/>
              </a:buClr>
              <a:buSzPts val="2200"/>
              <a:buFont typeface="Arial"/>
              <a:buNone/>
            </a:pPr>
            <a:endParaRPr sz="2200" b="0" i="0" u="none" strike="noStrike" cap="none">
              <a:solidFill>
                <a:schemeClr val="dk1"/>
              </a:solidFill>
              <a:latin typeface="Corbel"/>
              <a:ea typeface="Corbel"/>
              <a:cs typeface="Corbel"/>
              <a:sym typeface="Corbel"/>
            </a:endParaRPr>
          </a:p>
          <a:p>
            <a:pPr marL="283464" marR="0" lvl="1" indent="0" algn="l" rtl="0">
              <a:lnSpc>
                <a:spcPct val="90000"/>
              </a:lnSpc>
              <a:spcBef>
                <a:spcPts val="400"/>
              </a:spcBef>
              <a:spcAft>
                <a:spcPts val="0"/>
              </a:spcAft>
              <a:buClr>
                <a:schemeClr val="dk1"/>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57" name="Google Shape;157;p20"/>
          <p:cNvSpPr txBox="1">
            <a:spLocks noGrp="1"/>
          </p:cNvSpPr>
          <p:nvPr>
            <p:ph type="dt" idx="10"/>
          </p:nvPr>
        </p:nvSpPr>
        <p:spPr>
          <a:xfrm>
            <a:off x="431101" y="6629400"/>
            <a:ext cx="100066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 b="0" i="0" u="none" strike="noStrike" cap="none">
                <a:solidFill>
                  <a:srgbClr val="687F00"/>
                </a:solidFill>
                <a:latin typeface="Corbel"/>
                <a:ea typeface="Corbel"/>
                <a:cs typeface="Corbel"/>
                <a:sym typeface="Corbel"/>
              </a:rPr>
              <a:t>July 22, 2012</a:t>
            </a:r>
            <a:endParaRPr sz="800" b="0" i="0" u="none" strike="noStrike" cap="none">
              <a:solidFill>
                <a:srgbClr val="687F00"/>
              </a:solidFill>
              <a:latin typeface="Corbel"/>
              <a:ea typeface="Corbel"/>
              <a:cs typeface="Corbel"/>
              <a:sym typeface="Corbel"/>
            </a:endParaRPr>
          </a:p>
        </p:txBody>
      </p:sp>
      <p:sp>
        <p:nvSpPr>
          <p:cNvPr id="158" name="Google Shape;158;p20"/>
          <p:cNvSpPr txBox="1">
            <a:spLocks noGrp="1"/>
          </p:cNvSpPr>
          <p:nvPr>
            <p:ph type="ftr" idx="11"/>
          </p:nvPr>
        </p:nvSpPr>
        <p:spPr>
          <a:xfrm>
            <a:off x="1637716" y="6629400"/>
            <a:ext cx="9144259"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687F00"/>
                </a:solidFill>
                <a:latin typeface="Corbel"/>
                <a:ea typeface="Corbel"/>
                <a:cs typeface="Corbel"/>
                <a:sym typeface="Corbel"/>
              </a:rPr>
              <a:t>Footer text here</a:t>
            </a:r>
            <a:endParaRPr sz="800" b="0" i="0" u="none" strike="noStrike" cap="none">
              <a:solidFill>
                <a:srgbClr val="687F00"/>
              </a:solidFill>
              <a:latin typeface="Corbel"/>
              <a:ea typeface="Corbel"/>
              <a:cs typeface="Corbel"/>
              <a:sym typeface="Corbel"/>
            </a:endParaRPr>
          </a:p>
        </p:txBody>
      </p:sp>
      <p:sp>
        <p:nvSpPr>
          <p:cNvPr id="159" name="Google Shape;159;p20"/>
          <p:cNvSpPr txBox="1">
            <a:spLocks noGrp="1"/>
          </p:cNvSpPr>
          <p:nvPr>
            <p:ph type="sldNum" idx="12"/>
          </p:nvPr>
        </p:nvSpPr>
        <p:spPr>
          <a:xfrm>
            <a:off x="0" y="6629400"/>
            <a:ext cx="410402"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rgbClr val="687F00"/>
                </a:solidFill>
                <a:latin typeface="Corbel"/>
                <a:ea typeface="Corbel"/>
                <a:cs typeface="Corbel"/>
                <a:sym typeface="Corbel"/>
              </a:rPr>
              <a:t>8</a:t>
            </a:fld>
            <a:endParaRPr sz="800" b="0" i="0" u="none" strike="noStrike" cap="none">
              <a:solidFill>
                <a:srgbClr val="687F00"/>
              </a:solidFill>
              <a:latin typeface="Corbel"/>
              <a:ea typeface="Corbel"/>
              <a:cs typeface="Corbel"/>
              <a:sym typeface="Corbel"/>
            </a:endParaRPr>
          </a:p>
        </p:txBody>
      </p:sp>
      <p:pic>
        <p:nvPicPr>
          <p:cNvPr id="160" name="Google Shape;160;p20"/>
          <p:cNvPicPr preferRelativeResize="0"/>
          <p:nvPr/>
        </p:nvPicPr>
        <p:blipFill rotWithShape="1">
          <a:blip r:embed="rId3">
            <a:alphaModFix/>
          </a:blip>
          <a:srcRect/>
          <a:stretch/>
        </p:blipFill>
        <p:spPr>
          <a:xfrm>
            <a:off x="5395098" y="1566001"/>
            <a:ext cx="5126941" cy="28710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1410026" y="276087"/>
            <a:ext cx="9371949" cy="118356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000"/>
              <a:buFont typeface="Corbel"/>
              <a:buNone/>
            </a:pPr>
            <a:r>
              <a:rPr lang="en-US" sz="4000" b="1" i="0" u="none" strike="noStrike" cap="none">
                <a:solidFill>
                  <a:schemeClr val="accent1"/>
                </a:solidFill>
                <a:latin typeface="Corbel"/>
                <a:ea typeface="Corbel"/>
                <a:cs typeface="Corbel"/>
                <a:sym typeface="Corbel"/>
              </a:rPr>
              <a:t>Global Change (10-15%)</a:t>
            </a:r>
            <a:endParaRPr sz="4000" b="1" i="0" u="none" strike="noStrike" cap="none">
              <a:solidFill>
                <a:schemeClr val="accent1"/>
              </a:solidFill>
              <a:latin typeface="Corbel"/>
              <a:ea typeface="Corbel"/>
              <a:cs typeface="Corbel"/>
              <a:sym typeface="Corbel"/>
            </a:endParaRPr>
          </a:p>
        </p:txBody>
      </p:sp>
      <p:sp>
        <p:nvSpPr>
          <p:cNvPr id="166" name="Google Shape;166;p21"/>
          <p:cNvSpPr txBox="1">
            <a:spLocks noGrp="1"/>
          </p:cNvSpPr>
          <p:nvPr>
            <p:ph type="body" idx="1"/>
          </p:nvPr>
        </p:nvSpPr>
        <p:spPr>
          <a:xfrm>
            <a:off x="1410027" y="2202287"/>
            <a:ext cx="9371948" cy="39843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orbel"/>
                <a:ea typeface="Corbel"/>
                <a:cs typeface="Corbel"/>
                <a:sym typeface="Corbel"/>
              </a:rPr>
              <a:t>Stratospheric ozone</a:t>
            </a:r>
            <a:endParaRPr/>
          </a:p>
          <a:p>
            <a:pPr marL="0" marR="0" lvl="0" indent="0" algn="l" rtl="0">
              <a:lnSpc>
                <a:spcPct val="90000"/>
              </a:lnSpc>
              <a:spcBef>
                <a:spcPts val="1100"/>
              </a:spcBef>
              <a:spcAft>
                <a:spcPts val="0"/>
              </a:spcAft>
              <a:buClr>
                <a:schemeClr val="dk1"/>
              </a:buClr>
              <a:buSzPts val="2800"/>
              <a:buFont typeface="Arial"/>
              <a:buNone/>
            </a:pPr>
            <a:endParaRPr sz="2800" b="0" i="0" u="none" strike="noStrike" cap="none">
              <a:solidFill>
                <a:schemeClr val="dk1"/>
              </a:solidFill>
              <a:latin typeface="Corbel"/>
              <a:ea typeface="Corbel"/>
              <a:cs typeface="Corbel"/>
              <a:sym typeface="Corbel"/>
            </a:endParaRPr>
          </a:p>
          <a:p>
            <a:pPr marL="0" marR="0" lvl="0" indent="0" algn="l" rtl="0">
              <a:lnSpc>
                <a:spcPct val="90000"/>
              </a:lnSpc>
              <a:spcBef>
                <a:spcPts val="1100"/>
              </a:spcBef>
              <a:spcAft>
                <a:spcPts val="0"/>
              </a:spcAft>
              <a:buClr>
                <a:schemeClr val="dk1"/>
              </a:buClr>
              <a:buSzPts val="2800"/>
              <a:buFont typeface="Arial"/>
              <a:buNone/>
            </a:pPr>
            <a:r>
              <a:rPr lang="en-US" sz="2800" b="0" i="0" u="none" strike="noStrike" cap="none">
                <a:solidFill>
                  <a:schemeClr val="dk1"/>
                </a:solidFill>
                <a:latin typeface="Corbel"/>
                <a:ea typeface="Corbel"/>
                <a:cs typeface="Corbel"/>
                <a:sym typeface="Corbel"/>
              </a:rPr>
              <a:t>Global warming</a:t>
            </a:r>
            <a:endParaRPr/>
          </a:p>
          <a:p>
            <a:pPr marL="0" marR="0" lvl="0" indent="0" algn="l" rtl="0">
              <a:lnSpc>
                <a:spcPct val="90000"/>
              </a:lnSpc>
              <a:spcBef>
                <a:spcPts val="1100"/>
              </a:spcBef>
              <a:spcAft>
                <a:spcPts val="0"/>
              </a:spcAft>
              <a:buClr>
                <a:schemeClr val="dk1"/>
              </a:buClr>
              <a:buSzPts val="2800"/>
              <a:buFont typeface="Arial"/>
              <a:buNone/>
            </a:pPr>
            <a:endParaRPr sz="2800" b="0" i="0" u="none" strike="noStrike" cap="none">
              <a:solidFill>
                <a:schemeClr val="dk1"/>
              </a:solidFill>
              <a:latin typeface="Corbel"/>
              <a:ea typeface="Corbel"/>
              <a:cs typeface="Corbel"/>
              <a:sym typeface="Corbel"/>
            </a:endParaRPr>
          </a:p>
          <a:p>
            <a:pPr marL="0" marR="0" lvl="0" indent="0" algn="l" rtl="0">
              <a:lnSpc>
                <a:spcPct val="90000"/>
              </a:lnSpc>
              <a:spcBef>
                <a:spcPts val="1100"/>
              </a:spcBef>
              <a:spcAft>
                <a:spcPts val="0"/>
              </a:spcAft>
              <a:buClr>
                <a:schemeClr val="dk1"/>
              </a:buClr>
              <a:buSzPts val="2800"/>
              <a:buFont typeface="Arial"/>
              <a:buNone/>
            </a:pPr>
            <a:r>
              <a:rPr lang="en-US" sz="2800" b="0" i="0" u="none" strike="noStrike" cap="none">
                <a:solidFill>
                  <a:schemeClr val="dk1"/>
                </a:solidFill>
                <a:latin typeface="Corbel"/>
                <a:ea typeface="Corbel"/>
                <a:cs typeface="Corbel"/>
                <a:sym typeface="Corbel"/>
              </a:rPr>
              <a:t>Loss of biodiversity</a:t>
            </a:r>
            <a:endParaRPr sz="2800" b="0" i="0" u="none" strike="noStrike" cap="none">
              <a:solidFill>
                <a:schemeClr val="dk1"/>
              </a:solidFill>
              <a:latin typeface="Corbel"/>
              <a:ea typeface="Corbel"/>
              <a:cs typeface="Corbel"/>
              <a:sym typeface="Corbel"/>
            </a:endParaRPr>
          </a:p>
        </p:txBody>
      </p:sp>
      <p:pic>
        <p:nvPicPr>
          <p:cNvPr id="167" name="Google Shape;167;p21"/>
          <p:cNvPicPr preferRelativeResize="0"/>
          <p:nvPr/>
        </p:nvPicPr>
        <p:blipFill rotWithShape="1">
          <a:blip r:embed="rId3">
            <a:alphaModFix/>
          </a:blip>
          <a:srcRect/>
          <a:stretch/>
        </p:blipFill>
        <p:spPr>
          <a:xfrm>
            <a:off x="5208699" y="1566001"/>
            <a:ext cx="6064920" cy="34933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Ecology 16x9">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468</Words>
  <Application>Microsoft Office PowerPoint</Application>
  <PresentationFormat>Widescreen</PresentationFormat>
  <Paragraphs>167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Arial</vt:lpstr>
      <vt:lpstr>Ecology 16x9</vt:lpstr>
      <vt:lpstr>AP Environmental Science</vt:lpstr>
      <vt:lpstr>Title and Content Layout with List</vt:lpstr>
      <vt:lpstr>AP Credit: It officially counts!!</vt:lpstr>
      <vt:lpstr>Earth Systems and Resources (10 – 15%)</vt:lpstr>
      <vt:lpstr>Populations (10-15%)</vt:lpstr>
      <vt:lpstr>Land and Water Use (10-15%)</vt:lpstr>
      <vt:lpstr>Energy Resources and Consumption (10-15%)</vt:lpstr>
      <vt:lpstr>Pollution (25-30%)</vt:lpstr>
      <vt:lpstr>Global Change (10-15%)</vt:lpstr>
      <vt:lpstr>The TEST</vt:lpstr>
      <vt:lpstr>Math </vt:lpstr>
      <vt:lpstr>Pass Rate </vt:lpstr>
      <vt:lpstr>You can do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Environmental Science</dc:title>
  <dc:creator>Robles, Sarah (srobles@psusd.us)</dc:creator>
  <cp:lastModifiedBy>Robles, Sarah (srobles@psusd.us)</cp:lastModifiedBy>
  <cp:revision>2</cp:revision>
  <dcterms:modified xsi:type="dcterms:W3CDTF">2019-08-12T15:51:06Z</dcterms:modified>
</cp:coreProperties>
</file>