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B1BF-55B4-4C7D-81AA-99D629CE648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2B70AF-00CC-4D1E-9B3E-85CBADE504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B1BF-55B4-4C7D-81AA-99D629CE648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0AF-00CC-4D1E-9B3E-85CBADE50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B1BF-55B4-4C7D-81AA-99D629CE648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0AF-00CC-4D1E-9B3E-85CBADE50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F7B1BF-55B4-4C7D-81AA-99D629CE648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62B70AF-00CC-4D1E-9B3E-85CBADE504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B1BF-55B4-4C7D-81AA-99D629CE648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2B70AF-00CC-4D1E-9B3E-85CBADE504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B1BF-55B4-4C7D-81AA-99D629CE648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2B70AF-00CC-4D1E-9B3E-85CBADE504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B1BF-55B4-4C7D-81AA-99D629CE648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2B70AF-00CC-4D1E-9B3E-85CBADE504A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ADF7B1BF-55B4-4C7D-81AA-99D629CE648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2B70AF-00CC-4D1E-9B3E-85CBADE504A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B1BF-55B4-4C7D-81AA-99D629CE648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0AF-00CC-4D1E-9B3E-85CBADE50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B1BF-55B4-4C7D-81AA-99D629CE648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2B70AF-00CC-4D1E-9B3E-85CBADE504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B1BF-55B4-4C7D-81AA-99D629CE648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2B70AF-00CC-4D1E-9B3E-85CBADE504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7B1BF-55B4-4C7D-81AA-99D629CE648D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B70AF-00CC-4D1E-9B3E-85CBADE504A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“All about You”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7086600" cy="2209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Draw and color at least six pictures that represent you.  Topics can include hobbies, family, where you were born, favorite foods, movies, books etc.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9009784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1</TotalTime>
  <Words>36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Tradeshow</vt:lpstr>
      <vt:lpstr>“All about You”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“All about You”</dc:title>
  <dc:creator>Robles, Sarah (srobles@psusd.us)</dc:creator>
  <cp:lastModifiedBy>Robles, Sarah (srobles@psusd.us)</cp:lastModifiedBy>
  <cp:revision>1</cp:revision>
  <dcterms:created xsi:type="dcterms:W3CDTF">2014-08-19T18:45:49Z</dcterms:created>
  <dcterms:modified xsi:type="dcterms:W3CDTF">2014-08-19T18:47:18Z</dcterms:modified>
</cp:coreProperties>
</file>