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7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0095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6928"/>
            <a:ext cx="8229600" cy="9232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smtClean="0"/>
              <a:t>Warm-up</a:t>
            </a:r>
            <a:r>
              <a:rPr lang="en" smtClean="0"/>
              <a:t>: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63800" y="1297775"/>
            <a:ext cx="8823600" cy="3627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“Why do we need to consider safety in a science classroom?”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1"/>
              <a:t>Pyramid Building</a:t>
            </a:r>
            <a:r>
              <a:rPr lang="en"/>
              <a:t>: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69850" y="131960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-No touching the cups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-No talking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-Build a pyramid (4 cups on the bottom) using a rubber band and one string per family member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b="1"/>
              <a:t>Teamwork!!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425" y="3323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Lab Safety</a:t>
            </a:r>
            <a:r>
              <a:rPr lang="en"/>
              <a:t>: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7775"/>
            <a:ext cx="1878325" cy="18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700" y="1104637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2750" y="511750"/>
            <a:ext cx="1750849" cy="23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5050" y="511750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0725" y="2667500"/>
            <a:ext cx="3412750" cy="195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76125" y="2828250"/>
            <a:ext cx="2064199" cy="22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88125" y="3079550"/>
            <a:ext cx="1212649" cy="18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Classify</a:t>
            </a:r>
            <a:r>
              <a:rPr lang="en"/>
              <a:t> (Tree map)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-Group your cups into 3-4 categories under the heading of “lab safety”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-Complete a tree-map using all 10 words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-Write a 2-3 sentence claim explaining your justification for choosing your arrangement.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-Choose a spokesperson to share out.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Reflection</a:t>
            </a:r>
            <a:r>
              <a:rPr lang="en"/>
              <a:t>: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113874"/>
            <a:ext cx="8229600" cy="3811799"/>
          </a:xfrm>
          <a:prstGeom prst="rect">
            <a:avLst/>
          </a:prstGeom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Choose </a:t>
            </a:r>
            <a:r>
              <a:rPr lang="en" sz="3600" b="1"/>
              <a:t>3</a:t>
            </a:r>
            <a:r>
              <a:rPr lang="en" sz="3600"/>
              <a:t> of the lab safety topics and write a </a:t>
            </a:r>
            <a:r>
              <a:rPr lang="en" sz="3600" b="1"/>
              <a:t>4-5</a:t>
            </a:r>
            <a:r>
              <a:rPr lang="en" sz="3600"/>
              <a:t> sentence justification of why you think they are the most important.  Add a sentence explaining how you will stay safe in your biology class.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</Words>
  <Application>Microsoft Office PowerPoint</Application>
  <PresentationFormat>On-screen Show (16:9)</PresentationFormat>
  <Paragraphs>15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sketched</vt:lpstr>
      <vt:lpstr>Warm-up:</vt:lpstr>
      <vt:lpstr>Pyramid Building:</vt:lpstr>
      <vt:lpstr>Lab Safety:</vt:lpstr>
      <vt:lpstr>Classify (Tree map)</vt:lpstr>
      <vt:lpstr>Reflection: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</dc:title>
  <dc:creator>Robles, Sarah (srobles@psusd.us)</dc:creator>
  <cp:lastModifiedBy>Robles, Sarah (srobles@psusd.us)</cp:lastModifiedBy>
  <cp:revision>2</cp:revision>
  <dcterms:modified xsi:type="dcterms:W3CDTF">2014-08-19T18:39:27Z</dcterms:modified>
</cp:coreProperties>
</file>