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BDDEEC-F56C-4B7B-9B4F-3EC6BEE868B6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A66B05-A592-468B-9B0C-2AC8FC8476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791200"/>
            <a:ext cx="6512511" cy="9144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731520"/>
            <a:ext cx="8991600" cy="498348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Answer the following in the </a:t>
            </a:r>
            <a:r>
              <a:rPr lang="en-US" sz="2800" b="1" smtClean="0"/>
              <a:t>space </a:t>
            </a:r>
          </a:p>
          <a:p>
            <a:pPr marL="45720" indent="0" algn="ctr">
              <a:buNone/>
            </a:pPr>
            <a:r>
              <a:rPr lang="en-US" sz="2800" b="1" smtClean="0"/>
              <a:t>on </a:t>
            </a:r>
            <a:r>
              <a:rPr lang="en-US" sz="2800" b="1" dirty="0" smtClean="0"/>
              <a:t>the back of the Superhero paper: </a:t>
            </a:r>
          </a:p>
          <a:p>
            <a:r>
              <a:rPr lang="en-US" sz="2800" dirty="0" smtClean="0"/>
              <a:t>1. What letter of the alphabet would be the best choice to represent a dominant trait of “yellow”?</a:t>
            </a:r>
          </a:p>
          <a:p>
            <a:r>
              <a:rPr lang="en-US" sz="2800" dirty="0" smtClean="0"/>
              <a:t>2. If the recessive from the above question is orange, what would be the genotype?</a:t>
            </a:r>
          </a:p>
          <a:p>
            <a:r>
              <a:rPr lang="en-US" sz="2800" dirty="0" smtClean="0"/>
              <a:t>3. What combination would represent heterozygous?</a:t>
            </a:r>
          </a:p>
          <a:p>
            <a:r>
              <a:rPr lang="en-US" sz="2800" dirty="0" smtClean="0"/>
              <a:t>4. What letters would represent a purebred yellow?</a:t>
            </a:r>
          </a:p>
          <a:p>
            <a:r>
              <a:rPr lang="en-US" sz="2800" dirty="0" smtClean="0"/>
              <a:t>5. Would a hybrid be yellow or orange?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581892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82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Warm-up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Robles, Sarah (srobles@psusd.us)</dc:creator>
  <cp:lastModifiedBy>Robles, Sarah (srobles@psusd.us)</cp:lastModifiedBy>
  <cp:revision>1</cp:revision>
  <dcterms:created xsi:type="dcterms:W3CDTF">2016-01-26T15:23:58Z</dcterms:created>
  <dcterms:modified xsi:type="dcterms:W3CDTF">2016-01-26T15:28:49Z</dcterms:modified>
</cp:coreProperties>
</file>