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A3B3F2-1224-407D-8DEC-28A40FE078A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362B085-EEEB-410C-8756-59B6309DF1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\\PSCOFS05\Home-T-I$\srobles\Bio%20DHSHS%20L%20Drive\Physiology\Immune%20videos\Understanding__Bacteria.asf" TargetMode="External"/><Relationship Id="rId2" Type="http://schemas.openxmlformats.org/officeDocument/2006/relationships/hyperlink" Target="http://www.youtube.com/watch?v=qCn92mbWxd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724400" y="3733800"/>
            <a:ext cx="30480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848600" cy="990600"/>
          </a:xfrm>
        </p:spPr>
        <p:txBody>
          <a:bodyPr/>
          <a:lstStyle/>
          <a:p>
            <a:r>
              <a:rPr lang="en-US" dirty="0" smtClean="0"/>
              <a:t>p. </a:t>
            </a:r>
            <a:r>
              <a:rPr lang="en-US" b="1" dirty="0" smtClean="0"/>
              <a:t>39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Bacteria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6400800" cy="43053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Brainstorm </a:t>
            </a:r>
            <a:r>
              <a:rPr lang="en-US" sz="3600" dirty="0" smtClean="0">
                <a:hlinkClick r:id="rId3" action="ppaction://hlinkfile"/>
              </a:rPr>
              <a:t>bacteria</a:t>
            </a:r>
            <a:r>
              <a:rPr lang="en-US" sz="3600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Add information </a:t>
            </a:r>
          </a:p>
          <a:p>
            <a:r>
              <a:rPr lang="en-US" dirty="0" smtClean="0"/>
              <a:t>from videos </a:t>
            </a:r>
          </a:p>
          <a:p>
            <a:endParaRPr lang="en-US" dirty="0"/>
          </a:p>
          <a:p>
            <a:r>
              <a:rPr lang="en-US" dirty="0" smtClean="0"/>
              <a:t>Add information</a:t>
            </a:r>
          </a:p>
          <a:p>
            <a:r>
              <a:rPr lang="en-US" dirty="0" smtClean="0"/>
              <a:t>from p. </a:t>
            </a:r>
            <a:r>
              <a:rPr lang="en-US" b="1" dirty="0" smtClean="0"/>
              <a:t>516-524</a:t>
            </a:r>
          </a:p>
          <a:p>
            <a:r>
              <a:rPr lang="en-US" dirty="0" smtClean="0"/>
              <a:t>Include negatives 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at least 2 positives: 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334000" y="4267200"/>
            <a:ext cx="1828800" cy="1676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Bacteria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4191000"/>
            <a:ext cx="2209800" cy="712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4200" y="5511923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0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14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</a:t>
            </a:r>
            <a:r>
              <a:rPr lang="en-US" b="1" dirty="0" smtClean="0"/>
              <a:t>40</a:t>
            </a:r>
            <a:r>
              <a:rPr lang="en-US" dirty="0" smtClean="0"/>
              <a:t>: Compare and contrast viruses and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circle maps and pages 516-531 in the book: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6939382" y="3200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334000" y="3429000"/>
            <a:ext cx="1458160" cy="13671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4498759" y="2743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481004" y="357918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488402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4495800" y="5257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2635927" y="3429000"/>
            <a:ext cx="1402673" cy="13235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7119898" y="392023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6985247" y="460233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6563560" y="509134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1716347" y="319004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1649766" y="378706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1821402" y="4419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2178727" y="5029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2106966" y="263814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6519910" y="263814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3" idx="5"/>
          </p:cNvCxnSpPr>
          <p:nvPr/>
        </p:nvCxnSpPr>
        <p:spPr>
          <a:xfrm>
            <a:off x="2497211" y="3028393"/>
            <a:ext cx="474589" cy="55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5"/>
          </p:cNvCxnSpPr>
          <p:nvPr/>
        </p:nvCxnSpPr>
        <p:spPr>
          <a:xfrm>
            <a:off x="2106592" y="3580288"/>
            <a:ext cx="627913" cy="339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040011" y="4057278"/>
            <a:ext cx="595916" cy="66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173547" y="4476752"/>
            <a:ext cx="629697" cy="251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6"/>
          </p:cNvCxnSpPr>
          <p:nvPr/>
        </p:nvCxnSpPr>
        <p:spPr>
          <a:xfrm flipV="1">
            <a:off x="2635927" y="4648200"/>
            <a:ext cx="335873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4" idx="7"/>
            <a:endCxn id="10" idx="3"/>
          </p:cNvCxnSpPr>
          <p:nvPr/>
        </p:nvCxnSpPr>
        <p:spPr>
          <a:xfrm flipV="1">
            <a:off x="3833183" y="3133445"/>
            <a:ext cx="732531" cy="489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1" idx="3"/>
          </p:cNvCxnSpPr>
          <p:nvPr/>
        </p:nvCxnSpPr>
        <p:spPr>
          <a:xfrm flipV="1">
            <a:off x="3833183" y="3969426"/>
            <a:ext cx="714776" cy="87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57600" y="4377430"/>
            <a:ext cx="990600" cy="350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13" idx="2"/>
          </p:cNvCxnSpPr>
          <p:nvPr/>
        </p:nvCxnSpPr>
        <p:spPr>
          <a:xfrm>
            <a:off x="3276600" y="4476752"/>
            <a:ext cx="1219200" cy="100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0" idx="5"/>
            <a:endCxn id="9" idx="1"/>
          </p:cNvCxnSpPr>
          <p:nvPr/>
        </p:nvCxnSpPr>
        <p:spPr>
          <a:xfrm>
            <a:off x="4889004" y="3133445"/>
            <a:ext cx="658539" cy="495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1" idx="5"/>
            <a:endCxn id="9" idx="2"/>
          </p:cNvCxnSpPr>
          <p:nvPr/>
        </p:nvCxnSpPr>
        <p:spPr>
          <a:xfrm>
            <a:off x="4871249" y="3969426"/>
            <a:ext cx="462751" cy="143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2" idx="6"/>
          </p:cNvCxnSpPr>
          <p:nvPr/>
        </p:nvCxnSpPr>
        <p:spPr>
          <a:xfrm flipV="1">
            <a:off x="4945602" y="4476752"/>
            <a:ext cx="693198" cy="17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3" idx="6"/>
          </p:cNvCxnSpPr>
          <p:nvPr/>
        </p:nvCxnSpPr>
        <p:spPr>
          <a:xfrm flipV="1">
            <a:off x="4953000" y="4648200"/>
            <a:ext cx="685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24" idx="3"/>
          </p:cNvCxnSpPr>
          <p:nvPr/>
        </p:nvCxnSpPr>
        <p:spPr>
          <a:xfrm flipV="1">
            <a:off x="6172200" y="3028393"/>
            <a:ext cx="414665" cy="618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8" idx="3"/>
          </p:cNvCxnSpPr>
          <p:nvPr/>
        </p:nvCxnSpPr>
        <p:spPr>
          <a:xfrm flipV="1">
            <a:off x="6586865" y="3590645"/>
            <a:ext cx="419472" cy="329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5" idx="2"/>
          </p:cNvCxnSpPr>
          <p:nvPr/>
        </p:nvCxnSpPr>
        <p:spPr>
          <a:xfrm flipV="1">
            <a:off x="6063080" y="4148830"/>
            <a:ext cx="1056818" cy="194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16" idx="1"/>
          </p:cNvCxnSpPr>
          <p:nvPr/>
        </p:nvCxnSpPr>
        <p:spPr>
          <a:xfrm>
            <a:off x="6563560" y="4343400"/>
            <a:ext cx="488642" cy="325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7" idx="1"/>
          </p:cNvCxnSpPr>
          <p:nvPr/>
        </p:nvCxnSpPr>
        <p:spPr>
          <a:xfrm>
            <a:off x="6248400" y="4419600"/>
            <a:ext cx="382115" cy="738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4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41: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Research a disease</a:t>
            </a:r>
          </a:p>
          <a:p>
            <a:r>
              <a:rPr lang="en-US" sz="3200" dirty="0" smtClean="0"/>
              <a:t>What is it called?</a:t>
            </a:r>
          </a:p>
          <a:p>
            <a:r>
              <a:rPr lang="en-US" sz="3200" dirty="0"/>
              <a:t>Is it caused by a virus or bacteria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Draw the virus or bacteria that causes it.</a:t>
            </a:r>
            <a:endParaRPr lang="en-US" sz="3200" dirty="0"/>
          </a:p>
          <a:p>
            <a:r>
              <a:rPr lang="en-US" sz="3200" dirty="0" smtClean="0"/>
              <a:t>What are the symptoms?</a:t>
            </a:r>
          </a:p>
          <a:p>
            <a:r>
              <a:rPr lang="en-US" sz="3200" dirty="0" smtClean="0"/>
              <a:t>How is it contracted?</a:t>
            </a:r>
          </a:p>
          <a:p>
            <a:r>
              <a:rPr lang="en-US" sz="3200" dirty="0" smtClean="0"/>
              <a:t>Is there a cure? (If there is, what is it)?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13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1044</TotalTime>
  <Words>105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p. 39: Bacteria</vt:lpstr>
      <vt:lpstr>P. 40: Compare and contrast viruses and bacteria</vt:lpstr>
      <vt:lpstr>p. 41: Disease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a circle Map for Bacteria</dc:title>
  <dc:creator>Robles, Sarah (srobles@psusd.us)</dc:creator>
  <cp:lastModifiedBy>Robles, Sarah (srobles@psusd.us)</cp:lastModifiedBy>
  <cp:revision>11</cp:revision>
  <dcterms:created xsi:type="dcterms:W3CDTF">2014-05-06T16:30:20Z</dcterms:created>
  <dcterms:modified xsi:type="dcterms:W3CDTF">2014-05-08T16:29:57Z</dcterms:modified>
</cp:coreProperties>
</file>