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3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0A845D-14D4-40D1-BFD1-C101D7CAB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7D86F-0AEB-4763-BE75-2A7AB1D3B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8072F-4BCC-406D-B206-483CEA3CF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B8A0-75FE-4614-B999-E2C6BF9F7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318-B1E2-4FDB-A489-90358CA50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C6574-41C0-4B3B-8928-7D16C8E55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AC1FC-37FA-4ADB-88A9-388DE8F05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FF4FD-5D24-4717-8B12-B29B6B212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50796-20A3-4A3A-BB04-ED06C242A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BFFF-BC07-4251-91D8-E1D43FD95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29ECA-C7BB-434B-9BBB-82240A2E6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E8ACCE0-EDF6-4C72-A338-067287CFDD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ertmuseum.org/programs/images/Bratou1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8991600" cy="3124200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sz="3000" b="1">
                <a:latin typeface="Georgia" pitchFamily="18" charset="0"/>
              </a:rPr>
              <a:t>Would you describe this plant as a decorative flower or a weed?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 startAt="2"/>
            </a:pPr>
            <a:r>
              <a:rPr lang="en-US" sz="3000" b="1">
                <a:latin typeface="Georgia" pitchFamily="18" charset="0"/>
              </a:rPr>
              <a:t>If you knew that it has few or no natural predators in North America, what concerns might you have about it?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 startAt="2"/>
            </a:pPr>
            <a:r>
              <a:rPr lang="en-US" sz="3000" b="1">
                <a:latin typeface="Georgia" pitchFamily="18" charset="0"/>
              </a:rPr>
              <a:t>If you learned that Sahara Mustard tends to thrive and crowd other plants out of its habitats, would you consider it a threat to biodiversity?  Explain your answer.</a:t>
            </a:r>
          </a:p>
        </p:txBody>
      </p:sp>
      <p:pic>
        <p:nvPicPr>
          <p:cNvPr id="2055" name="Picture 7" descr="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62000"/>
            <a:ext cx="1901825" cy="2533650"/>
          </a:xfrm>
          <a:prstGeom prst="rect">
            <a:avLst/>
          </a:prstGeom>
          <a:noFill/>
        </p:spPr>
      </p:pic>
      <p:pic>
        <p:nvPicPr>
          <p:cNvPr id="2057" name="Picture 9" descr="Bratou19_28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143000"/>
            <a:ext cx="2705100" cy="2047875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98525" y="115888"/>
            <a:ext cx="7407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Georgia" pitchFamily="18" charset="0"/>
              </a:rPr>
              <a:t>Sahara Mustard – Invasive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184</TotalTime>
  <Words>72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Georgia</vt:lpstr>
      <vt:lpstr>Maple</vt:lpstr>
      <vt:lpstr>Slide 1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Robles</dc:creator>
  <cp:lastModifiedBy>sarah robles</cp:lastModifiedBy>
  <cp:revision>6</cp:revision>
  <dcterms:created xsi:type="dcterms:W3CDTF">2010-10-05T14:10:28Z</dcterms:created>
  <dcterms:modified xsi:type="dcterms:W3CDTF">2013-04-01T21:52:57Z</dcterms:modified>
</cp:coreProperties>
</file>