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7D8DEC-E602-4E01-BBFB-3588C61B047C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FBAF6B-C421-49C4-882D-0CA23557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Warm-up: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828800"/>
            <a:ext cx="6172200" cy="2133600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Write what you already know about cells on the movie guide.  This will be p. 17 in your notebook.</a:t>
            </a:r>
            <a:endParaRPr lang="en-US" sz="32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b="1" dirty="0" smtClean="0"/>
              <a:t>Why naked mole rats don’t get cancer: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page 18, write some possible reasons why you think naked mole rats don’t get cancer.   </a:t>
            </a:r>
          </a:p>
          <a:p>
            <a:r>
              <a:rPr lang="en-US" sz="2800" dirty="0" smtClean="0"/>
              <a:t>Share with a partner</a:t>
            </a:r>
          </a:p>
          <a:p>
            <a:r>
              <a:rPr lang="en-US" sz="2800" dirty="0" smtClean="0"/>
              <a:t>Number the paragraphs</a:t>
            </a:r>
          </a:p>
          <a:p>
            <a:r>
              <a:rPr lang="en-US" sz="2800" dirty="0" smtClean="0"/>
              <a:t>Actively read the article</a:t>
            </a:r>
          </a:p>
          <a:p>
            <a:pPr lvl="1"/>
            <a:r>
              <a:rPr lang="en-US" sz="2800" b="1" u="sng" dirty="0" smtClean="0"/>
              <a:t>Circle</a:t>
            </a:r>
            <a:r>
              <a:rPr lang="en-US" sz="2800" dirty="0" smtClean="0"/>
              <a:t> essential words</a:t>
            </a:r>
          </a:p>
          <a:p>
            <a:pPr lvl="1"/>
            <a:r>
              <a:rPr lang="en-US" sz="2800" b="1" u="sng" dirty="0" smtClean="0"/>
              <a:t>Underline</a:t>
            </a:r>
            <a:r>
              <a:rPr lang="en-US" sz="2800" dirty="0" smtClean="0"/>
              <a:t> interesting information that you did not know prior to reading this article</a:t>
            </a:r>
          </a:p>
          <a:p>
            <a:pPr lvl="1"/>
            <a:r>
              <a:rPr lang="en-US" sz="2800" b="1" u="sng" dirty="0" smtClean="0"/>
              <a:t>? </a:t>
            </a:r>
            <a:r>
              <a:rPr lang="en-US" sz="2800" b="1" dirty="0" smtClean="0"/>
              <a:t> </a:t>
            </a:r>
            <a:r>
              <a:rPr lang="en-US" sz="2800" dirty="0" smtClean="0"/>
              <a:t>Put a question mark next to words or phrases that you don’t understand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Summarize the Article and make predictions: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article, researchers found 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I found it interesting that ___________________________________________________________________________________________________________________________</a:t>
            </a:r>
          </a:p>
          <a:p>
            <a:r>
              <a:rPr lang="en-US" dirty="0" smtClean="0"/>
              <a:t>In the future, researchers may ___________________________________________________________________________________________________________________________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“Raffle” Ticket out the door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down 1 thing that you learned today and</a:t>
            </a:r>
          </a:p>
          <a:p>
            <a:r>
              <a:rPr lang="en-US" sz="3200" dirty="0" smtClean="0"/>
              <a:t>1 question that you have based on the lesson today.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145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Warm-up: </vt:lpstr>
      <vt:lpstr>Why naked mole rats don’t get cancer:</vt:lpstr>
      <vt:lpstr>Summarize the Article and make predictions:</vt:lpstr>
      <vt:lpstr>“Raffle” Ticket out the door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Owner</dc:creator>
  <cp:lastModifiedBy>Robles, Sarah (srobles@psusd.us)</cp:lastModifiedBy>
  <cp:revision>9</cp:revision>
  <dcterms:created xsi:type="dcterms:W3CDTF">2013-11-05T03:39:08Z</dcterms:created>
  <dcterms:modified xsi:type="dcterms:W3CDTF">2013-11-05T15:29:40Z</dcterms:modified>
</cp:coreProperties>
</file>