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9"/>
  </p:notesMasterIdLst>
  <p:sldIdLst>
    <p:sldId id="256" r:id="rId2"/>
    <p:sldId id="257" r:id="rId3"/>
    <p:sldId id="262" r:id="rId4"/>
    <p:sldId id="258" r:id="rId5"/>
    <p:sldId id="259" r:id="rId6"/>
    <p:sldId id="260" r:id="rId7"/>
    <p:sldId id="261" r:id="rId8"/>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42" d="100"/>
          <a:sy n="142" d="100"/>
        </p:scale>
        <p:origin x="-108" y="-10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9755638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Shape 3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0" name="Shape 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Shape 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6" name="Shape 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2" name="Shape 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8" name="Shape 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4" name="Shape 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p:nvPr/>
        </p:nvSpPr>
        <p:spPr>
          <a:xfrm rot="10800000" flipH="1">
            <a:off x="0" y="3093234"/>
            <a:ext cx="8458200" cy="712499"/>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sp>
        <p:nvSpPr>
          <p:cNvPr id="10" name="Shape 10"/>
          <p:cNvSpPr txBox="1">
            <a:spLocks noGrp="1"/>
          </p:cNvSpPr>
          <p:nvPr>
            <p:ph type="ctrTitle"/>
          </p:nvPr>
        </p:nvSpPr>
        <p:spPr>
          <a:xfrm>
            <a:off x="685800" y="1300757"/>
            <a:ext cx="7772400" cy="1684199"/>
          </a:xfrm>
          <a:prstGeom prst="rect">
            <a:avLst/>
          </a:prstGeom>
        </p:spPr>
        <p:txBody>
          <a:bodyPr lIns="91425" tIns="91425" rIns="91425" bIns="91425" anchor="b" anchorCtr="0"/>
          <a:lstStyle>
            <a:lvl1pPr>
              <a:spcBef>
                <a:spcPts val="0"/>
              </a:spcBef>
              <a:buClr>
                <a:schemeClr val="dk2"/>
              </a:buClr>
              <a:buSzPct val="100000"/>
              <a:defRPr sz="7200">
                <a:solidFill>
                  <a:schemeClr val="dk2"/>
                </a:solidFill>
              </a:defRPr>
            </a:lvl1pPr>
            <a:lvl2pPr>
              <a:spcBef>
                <a:spcPts val="0"/>
              </a:spcBef>
              <a:buClr>
                <a:schemeClr val="dk2"/>
              </a:buClr>
              <a:buSzPct val="100000"/>
              <a:defRPr sz="7200">
                <a:solidFill>
                  <a:schemeClr val="dk2"/>
                </a:solidFill>
              </a:defRPr>
            </a:lvl2pPr>
            <a:lvl3pPr>
              <a:spcBef>
                <a:spcPts val="0"/>
              </a:spcBef>
              <a:buClr>
                <a:schemeClr val="dk2"/>
              </a:buClr>
              <a:buSzPct val="100000"/>
              <a:defRPr sz="7200">
                <a:solidFill>
                  <a:schemeClr val="dk2"/>
                </a:solidFill>
              </a:defRPr>
            </a:lvl3pPr>
            <a:lvl4pPr>
              <a:spcBef>
                <a:spcPts val="0"/>
              </a:spcBef>
              <a:buClr>
                <a:schemeClr val="dk2"/>
              </a:buClr>
              <a:buSzPct val="100000"/>
              <a:defRPr sz="7200">
                <a:solidFill>
                  <a:schemeClr val="dk2"/>
                </a:solidFill>
              </a:defRPr>
            </a:lvl4pPr>
            <a:lvl5pPr>
              <a:spcBef>
                <a:spcPts val="0"/>
              </a:spcBef>
              <a:buClr>
                <a:schemeClr val="dk2"/>
              </a:buClr>
              <a:buSzPct val="100000"/>
              <a:defRPr sz="7200">
                <a:solidFill>
                  <a:schemeClr val="dk2"/>
                </a:solidFill>
              </a:defRPr>
            </a:lvl5pPr>
            <a:lvl6pPr>
              <a:spcBef>
                <a:spcPts val="0"/>
              </a:spcBef>
              <a:buClr>
                <a:schemeClr val="dk2"/>
              </a:buClr>
              <a:buSzPct val="100000"/>
              <a:defRPr sz="7200">
                <a:solidFill>
                  <a:schemeClr val="dk2"/>
                </a:solidFill>
              </a:defRPr>
            </a:lvl6pPr>
            <a:lvl7pPr>
              <a:spcBef>
                <a:spcPts val="0"/>
              </a:spcBef>
              <a:buClr>
                <a:schemeClr val="dk2"/>
              </a:buClr>
              <a:buSzPct val="100000"/>
              <a:defRPr sz="7200">
                <a:solidFill>
                  <a:schemeClr val="dk2"/>
                </a:solidFill>
              </a:defRPr>
            </a:lvl7pPr>
            <a:lvl8pPr>
              <a:spcBef>
                <a:spcPts val="0"/>
              </a:spcBef>
              <a:buClr>
                <a:schemeClr val="dk2"/>
              </a:buClr>
              <a:buSzPct val="100000"/>
              <a:defRPr sz="7200">
                <a:solidFill>
                  <a:schemeClr val="dk2"/>
                </a:solidFill>
              </a:defRPr>
            </a:lvl8pPr>
            <a:lvl9pPr>
              <a:spcBef>
                <a:spcPts val="0"/>
              </a:spcBef>
              <a:buClr>
                <a:schemeClr val="dk2"/>
              </a:buClr>
              <a:buSzPct val="100000"/>
              <a:defRPr sz="7200">
                <a:solidFill>
                  <a:schemeClr val="dk2"/>
                </a:solidFill>
              </a:defRPr>
            </a:lvl9pPr>
          </a:lstStyle>
          <a:p>
            <a:endParaRPr/>
          </a:p>
        </p:txBody>
      </p:sp>
      <p:sp>
        <p:nvSpPr>
          <p:cNvPr id="11" name="Shape 11"/>
          <p:cNvSpPr txBox="1">
            <a:spLocks noGrp="1"/>
          </p:cNvSpPr>
          <p:nvPr>
            <p:ph type="subTitle" idx="1"/>
          </p:nvPr>
        </p:nvSpPr>
        <p:spPr>
          <a:xfrm>
            <a:off x="685800" y="3093357"/>
            <a:ext cx="7772400" cy="712499"/>
          </a:xfrm>
          <a:prstGeom prst="rect">
            <a:avLst/>
          </a:prstGeom>
        </p:spPr>
        <p:txBody>
          <a:bodyPr lIns="91425" tIns="91425" rIns="91425" bIns="91425" anchor="ctr" anchorCtr="0"/>
          <a:lstStyle>
            <a:lvl1pPr>
              <a:spcBef>
                <a:spcPts val="0"/>
              </a:spcBef>
              <a:buClr>
                <a:schemeClr val="lt2"/>
              </a:buClr>
              <a:buNone/>
              <a:defRPr b="1">
                <a:solidFill>
                  <a:schemeClr val="lt2"/>
                </a:solidFill>
              </a:defRPr>
            </a:lvl1pPr>
            <a:lvl2pPr>
              <a:spcBef>
                <a:spcPts val="0"/>
              </a:spcBef>
              <a:buClr>
                <a:schemeClr val="lt2"/>
              </a:buClr>
              <a:buSzPct val="100000"/>
              <a:buNone/>
              <a:defRPr sz="3000" b="1">
                <a:solidFill>
                  <a:schemeClr val="lt2"/>
                </a:solidFill>
              </a:defRPr>
            </a:lvl2pPr>
            <a:lvl3pPr>
              <a:spcBef>
                <a:spcPts val="0"/>
              </a:spcBef>
              <a:buClr>
                <a:schemeClr val="lt2"/>
              </a:buClr>
              <a:buSzPct val="100000"/>
              <a:buNone/>
              <a:defRPr sz="3000" b="1">
                <a:solidFill>
                  <a:schemeClr val="lt2"/>
                </a:solidFill>
              </a:defRPr>
            </a:lvl3pPr>
            <a:lvl4pPr>
              <a:spcBef>
                <a:spcPts val="0"/>
              </a:spcBef>
              <a:buClr>
                <a:schemeClr val="lt2"/>
              </a:buClr>
              <a:buSzPct val="100000"/>
              <a:buNone/>
              <a:defRPr sz="3000" b="1">
                <a:solidFill>
                  <a:schemeClr val="lt2"/>
                </a:solidFill>
              </a:defRPr>
            </a:lvl4pPr>
            <a:lvl5pPr>
              <a:spcBef>
                <a:spcPts val="0"/>
              </a:spcBef>
              <a:buClr>
                <a:schemeClr val="lt2"/>
              </a:buClr>
              <a:buSzPct val="100000"/>
              <a:buNone/>
              <a:defRPr sz="3000" b="1">
                <a:solidFill>
                  <a:schemeClr val="lt2"/>
                </a:solidFill>
              </a:defRPr>
            </a:lvl5pPr>
            <a:lvl6pPr>
              <a:spcBef>
                <a:spcPts val="0"/>
              </a:spcBef>
              <a:buClr>
                <a:schemeClr val="lt2"/>
              </a:buClr>
              <a:buSzPct val="100000"/>
              <a:buNone/>
              <a:defRPr sz="3000" b="1">
                <a:solidFill>
                  <a:schemeClr val="lt2"/>
                </a:solidFill>
              </a:defRPr>
            </a:lvl6pPr>
            <a:lvl7pPr>
              <a:spcBef>
                <a:spcPts val="0"/>
              </a:spcBef>
              <a:buClr>
                <a:schemeClr val="lt2"/>
              </a:buClr>
              <a:buSzPct val="100000"/>
              <a:buNone/>
              <a:defRPr sz="3000" b="1">
                <a:solidFill>
                  <a:schemeClr val="lt2"/>
                </a:solidFill>
              </a:defRPr>
            </a:lvl7pPr>
            <a:lvl8pPr>
              <a:spcBef>
                <a:spcPts val="0"/>
              </a:spcBef>
              <a:buClr>
                <a:schemeClr val="lt2"/>
              </a:buClr>
              <a:buSzPct val="100000"/>
              <a:buNone/>
              <a:defRPr sz="3000" b="1">
                <a:solidFill>
                  <a:schemeClr val="lt2"/>
                </a:solidFill>
              </a:defRPr>
            </a:lvl8pPr>
            <a:lvl9pPr>
              <a:spcBef>
                <a:spcPts val="0"/>
              </a:spcBef>
              <a:buClr>
                <a:schemeClr val="lt2"/>
              </a:buClr>
              <a:buSzPct val="100000"/>
              <a:buNone/>
              <a:defRPr sz="3000" b="1">
                <a:solidFill>
                  <a:schemeClr val="lt2"/>
                </a:solidFill>
              </a:defRPr>
            </a:lvl9pPr>
          </a:lstStyle>
          <a:p>
            <a:endParaRPr/>
          </a:p>
        </p:txBody>
      </p:sp>
      <p:sp>
        <p:nvSpPr>
          <p:cNvPr id="12" name="Shape 12"/>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3"/>
        <p:cNvGrpSpPr/>
        <p:nvPr/>
      </p:nvGrpSpPr>
      <p:grpSpPr>
        <a:xfrm>
          <a:off x="0" y="0"/>
          <a:ext cx="0" cy="0"/>
          <a:chOff x="0" y="0"/>
          <a:chExt cx="0" cy="0"/>
        </a:xfrm>
      </p:grpSpPr>
      <p:sp>
        <p:nvSpPr>
          <p:cNvPr id="14" name="Shape 14"/>
          <p:cNvSpPr/>
          <p:nvPr/>
        </p:nvSpPr>
        <p:spPr>
          <a:xfrm>
            <a:off x="0" y="205977"/>
            <a:ext cx="8686800" cy="1165500"/>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sp>
        <p:nvSpPr>
          <p:cNvPr id="15" name="Shape 15"/>
          <p:cNvSpPr txBox="1">
            <a:spLocks noGrp="1"/>
          </p:cNvSpPr>
          <p:nvPr>
            <p:ph type="title"/>
          </p:nvPr>
        </p:nvSpPr>
        <p:spPr>
          <a:xfrm>
            <a:off x="457200" y="205977"/>
            <a:ext cx="8229600" cy="11414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6" name="Shape 16"/>
          <p:cNvSpPr txBox="1">
            <a:spLocks noGrp="1"/>
          </p:cNvSpPr>
          <p:nvPr>
            <p:ph type="body" idx="1"/>
          </p:nvPr>
        </p:nvSpPr>
        <p:spPr>
          <a:xfrm>
            <a:off x="457200" y="1460499"/>
            <a:ext cx="8229600" cy="34652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7" name="Shape 17"/>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8"/>
        <p:cNvGrpSpPr/>
        <p:nvPr/>
      </p:nvGrpSpPr>
      <p:grpSpPr>
        <a:xfrm>
          <a:off x="0" y="0"/>
          <a:ext cx="0" cy="0"/>
          <a:chOff x="0" y="0"/>
          <a:chExt cx="0" cy="0"/>
        </a:xfrm>
      </p:grpSpPr>
      <p:sp>
        <p:nvSpPr>
          <p:cNvPr id="19" name="Shape 19"/>
          <p:cNvSpPr/>
          <p:nvPr/>
        </p:nvSpPr>
        <p:spPr>
          <a:xfrm>
            <a:off x="0" y="205977"/>
            <a:ext cx="8686800" cy="1165500"/>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sp>
        <p:nvSpPr>
          <p:cNvPr id="20" name="Shape 20"/>
          <p:cNvSpPr txBox="1">
            <a:spLocks noGrp="1"/>
          </p:cNvSpPr>
          <p:nvPr>
            <p:ph type="title"/>
          </p:nvPr>
        </p:nvSpPr>
        <p:spPr>
          <a:xfrm>
            <a:off x="457200" y="205977"/>
            <a:ext cx="8229600" cy="11414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1" name="Shape 21"/>
          <p:cNvSpPr txBox="1">
            <a:spLocks noGrp="1"/>
          </p:cNvSpPr>
          <p:nvPr>
            <p:ph type="body" idx="1"/>
          </p:nvPr>
        </p:nvSpPr>
        <p:spPr>
          <a:xfrm>
            <a:off x="457200" y="1460499"/>
            <a:ext cx="4030200" cy="34652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2" name="Shape 22"/>
          <p:cNvSpPr txBox="1">
            <a:spLocks noGrp="1"/>
          </p:cNvSpPr>
          <p:nvPr>
            <p:ph type="body" idx="2"/>
          </p:nvPr>
        </p:nvSpPr>
        <p:spPr>
          <a:xfrm>
            <a:off x="4656667" y="1461908"/>
            <a:ext cx="4030200" cy="34652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4"/>
        <p:cNvGrpSpPr/>
        <p:nvPr/>
      </p:nvGrpSpPr>
      <p:grpSpPr>
        <a:xfrm>
          <a:off x="0" y="0"/>
          <a:ext cx="0" cy="0"/>
          <a:chOff x="0" y="0"/>
          <a:chExt cx="0" cy="0"/>
        </a:xfrm>
      </p:grpSpPr>
      <p:sp>
        <p:nvSpPr>
          <p:cNvPr id="25" name="Shape 25"/>
          <p:cNvSpPr/>
          <p:nvPr/>
        </p:nvSpPr>
        <p:spPr>
          <a:xfrm>
            <a:off x="0" y="205977"/>
            <a:ext cx="8686800" cy="1165500"/>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sp>
        <p:nvSpPr>
          <p:cNvPr id="26" name="Shape 26"/>
          <p:cNvSpPr txBox="1">
            <a:spLocks noGrp="1"/>
          </p:cNvSpPr>
          <p:nvPr>
            <p:ph type="title"/>
          </p:nvPr>
        </p:nvSpPr>
        <p:spPr>
          <a:xfrm>
            <a:off x="457200" y="205977"/>
            <a:ext cx="8229600" cy="11414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7" name="Shape 27"/>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8"/>
        <p:cNvGrpSpPr/>
        <p:nvPr/>
      </p:nvGrpSpPr>
      <p:grpSpPr>
        <a:xfrm>
          <a:off x="0" y="0"/>
          <a:ext cx="0" cy="0"/>
          <a:chOff x="0" y="0"/>
          <a:chExt cx="0" cy="0"/>
        </a:xfrm>
      </p:grpSpPr>
      <p:sp>
        <p:nvSpPr>
          <p:cNvPr id="29" name="Shape 29"/>
          <p:cNvSpPr/>
          <p:nvPr/>
        </p:nvSpPr>
        <p:spPr>
          <a:xfrm>
            <a:off x="0" y="4406309"/>
            <a:ext cx="8686800" cy="519599"/>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sp>
        <p:nvSpPr>
          <p:cNvPr id="30" name="Shape 30"/>
          <p:cNvSpPr txBox="1">
            <a:spLocks noGrp="1"/>
          </p:cNvSpPr>
          <p:nvPr>
            <p:ph type="body" idx="1"/>
          </p:nvPr>
        </p:nvSpPr>
        <p:spPr>
          <a:xfrm>
            <a:off x="457200" y="4406309"/>
            <a:ext cx="8229600" cy="519599"/>
          </a:xfrm>
          <a:prstGeom prst="rect">
            <a:avLst/>
          </a:prstGeom>
        </p:spPr>
        <p:txBody>
          <a:bodyPr lIns="91425" tIns="91425" rIns="91425" bIns="91425" anchor="ctr" anchorCtr="0"/>
          <a:lstStyle>
            <a:lvl1pPr>
              <a:spcBef>
                <a:spcPts val="0"/>
              </a:spcBef>
              <a:buClr>
                <a:schemeClr val="lt1"/>
              </a:buClr>
              <a:buSzPct val="100000"/>
              <a:buNone/>
              <a:defRPr sz="2400" b="1">
                <a:solidFill>
                  <a:schemeClr val="lt1"/>
                </a:solidFill>
              </a:defRPr>
            </a:lvl1pPr>
          </a:lstStyle>
          <a:p>
            <a:endParaRPr/>
          </a:p>
        </p:txBody>
      </p:sp>
      <p:sp>
        <p:nvSpPr>
          <p:cNvPr id="31" name="Shape 31"/>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solidFill>
                  <a:schemeClr val="dk1"/>
                </a:solidFill>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2"/>
        <p:cNvGrpSpPr/>
        <p:nvPr/>
      </p:nvGrpSpPr>
      <p:grpSpPr>
        <a:xfrm>
          <a:off x="0" y="0"/>
          <a:ext cx="0" cy="0"/>
          <a:chOff x="0" y="0"/>
          <a:chExt cx="0" cy="0"/>
        </a:xfrm>
      </p:grpSpPr>
      <p:sp>
        <p:nvSpPr>
          <p:cNvPr id="33" name="Shape 3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7"/>
            <a:ext cx="8229600" cy="1141499"/>
          </a:xfrm>
          <a:prstGeom prst="rect">
            <a:avLst/>
          </a:prstGeom>
          <a:noFill/>
          <a:ln>
            <a:noFill/>
          </a:ln>
        </p:spPr>
        <p:txBody>
          <a:bodyPr lIns="91425" tIns="91425" rIns="91425" bIns="91425" anchor="b" anchorCtr="0"/>
          <a:lstStyle>
            <a:lvl1pPr>
              <a:spcBef>
                <a:spcPts val="0"/>
              </a:spcBef>
              <a:buClr>
                <a:schemeClr val="lt1"/>
              </a:buClr>
              <a:buSzPct val="100000"/>
              <a:buNone/>
              <a:defRPr sz="4800" b="1">
                <a:solidFill>
                  <a:schemeClr val="lt1"/>
                </a:solidFill>
              </a:defRPr>
            </a:lvl1pPr>
            <a:lvl2pPr>
              <a:spcBef>
                <a:spcPts val="0"/>
              </a:spcBef>
              <a:buClr>
                <a:schemeClr val="lt1"/>
              </a:buClr>
              <a:buSzPct val="100000"/>
              <a:buNone/>
              <a:defRPr sz="4800" b="1">
                <a:solidFill>
                  <a:schemeClr val="lt1"/>
                </a:solidFill>
              </a:defRPr>
            </a:lvl2pPr>
            <a:lvl3pPr>
              <a:spcBef>
                <a:spcPts val="0"/>
              </a:spcBef>
              <a:buClr>
                <a:schemeClr val="lt1"/>
              </a:buClr>
              <a:buSzPct val="100000"/>
              <a:buNone/>
              <a:defRPr sz="4800" b="1">
                <a:solidFill>
                  <a:schemeClr val="lt1"/>
                </a:solidFill>
              </a:defRPr>
            </a:lvl3pPr>
            <a:lvl4pPr>
              <a:spcBef>
                <a:spcPts val="0"/>
              </a:spcBef>
              <a:buClr>
                <a:schemeClr val="lt1"/>
              </a:buClr>
              <a:buSzPct val="100000"/>
              <a:buNone/>
              <a:defRPr sz="4800" b="1">
                <a:solidFill>
                  <a:schemeClr val="lt1"/>
                </a:solidFill>
              </a:defRPr>
            </a:lvl4pPr>
            <a:lvl5pPr>
              <a:spcBef>
                <a:spcPts val="0"/>
              </a:spcBef>
              <a:buClr>
                <a:schemeClr val="lt1"/>
              </a:buClr>
              <a:buSzPct val="100000"/>
              <a:buNone/>
              <a:defRPr sz="4800" b="1">
                <a:solidFill>
                  <a:schemeClr val="lt1"/>
                </a:solidFill>
              </a:defRPr>
            </a:lvl5pPr>
            <a:lvl6pPr>
              <a:spcBef>
                <a:spcPts val="0"/>
              </a:spcBef>
              <a:buClr>
                <a:schemeClr val="lt1"/>
              </a:buClr>
              <a:buSzPct val="100000"/>
              <a:buNone/>
              <a:defRPr sz="4800" b="1">
                <a:solidFill>
                  <a:schemeClr val="lt1"/>
                </a:solidFill>
              </a:defRPr>
            </a:lvl6pPr>
            <a:lvl7pPr>
              <a:spcBef>
                <a:spcPts val="0"/>
              </a:spcBef>
              <a:buClr>
                <a:schemeClr val="lt1"/>
              </a:buClr>
              <a:buSzPct val="100000"/>
              <a:buNone/>
              <a:defRPr sz="4800" b="1">
                <a:solidFill>
                  <a:schemeClr val="lt1"/>
                </a:solidFill>
              </a:defRPr>
            </a:lvl7pPr>
            <a:lvl8pPr>
              <a:spcBef>
                <a:spcPts val="0"/>
              </a:spcBef>
              <a:buClr>
                <a:schemeClr val="lt1"/>
              </a:buClr>
              <a:buSzPct val="100000"/>
              <a:buNone/>
              <a:defRPr sz="4800" b="1">
                <a:solidFill>
                  <a:schemeClr val="lt1"/>
                </a:solidFill>
              </a:defRPr>
            </a:lvl8pPr>
            <a:lvl9pPr>
              <a:spcBef>
                <a:spcPts val="0"/>
              </a:spcBef>
              <a:buClr>
                <a:schemeClr val="lt1"/>
              </a:buClr>
              <a:buSzPct val="100000"/>
              <a:buNone/>
              <a:defRPr sz="4800" b="1">
                <a:solidFill>
                  <a:schemeClr val="lt1"/>
                </a:solidFill>
              </a:defRPr>
            </a:lvl9pPr>
          </a:lstStyle>
          <a:p>
            <a:endParaRPr/>
          </a:p>
        </p:txBody>
      </p:sp>
      <p:sp>
        <p:nvSpPr>
          <p:cNvPr id="6" name="Shape 6"/>
          <p:cNvSpPr txBox="1">
            <a:spLocks noGrp="1"/>
          </p:cNvSpPr>
          <p:nvPr>
            <p:ph type="body" idx="1"/>
          </p:nvPr>
        </p:nvSpPr>
        <p:spPr>
          <a:xfrm>
            <a:off x="457200" y="1460499"/>
            <a:ext cx="8229600" cy="3465299"/>
          </a:xfrm>
          <a:prstGeom prst="rect">
            <a:avLst/>
          </a:prstGeom>
          <a:noFill/>
          <a:ln>
            <a:noFill/>
          </a:ln>
        </p:spPr>
        <p:txBody>
          <a:bodyPr lIns="91425" tIns="91425" rIns="91425" bIns="91425" anchor="t" anchorCtr="0"/>
          <a:lstStyle>
            <a:lvl1pPr>
              <a:spcBef>
                <a:spcPts val="600"/>
              </a:spcBef>
              <a:buClr>
                <a:schemeClr val="dk2"/>
              </a:buClr>
              <a:buSzPct val="100000"/>
              <a:defRPr sz="3000">
                <a:solidFill>
                  <a:schemeClr val="dk2"/>
                </a:solidFill>
              </a:defRPr>
            </a:lvl1pPr>
            <a:lvl2pPr>
              <a:spcBef>
                <a:spcPts val="480"/>
              </a:spcBef>
              <a:buClr>
                <a:schemeClr val="dk2"/>
              </a:buClr>
              <a:buSzPct val="100000"/>
              <a:defRPr sz="2400">
                <a:solidFill>
                  <a:schemeClr val="dk2"/>
                </a:solidFill>
              </a:defRPr>
            </a:lvl2pPr>
            <a:lvl3pPr>
              <a:spcBef>
                <a:spcPts val="480"/>
              </a:spcBef>
              <a:buClr>
                <a:schemeClr val="dk2"/>
              </a:buClr>
              <a:buSzPct val="100000"/>
              <a:defRPr sz="2400">
                <a:solidFill>
                  <a:schemeClr val="dk2"/>
                </a:solidFill>
              </a:defRPr>
            </a:lvl3pPr>
            <a:lvl4pPr>
              <a:spcBef>
                <a:spcPts val="360"/>
              </a:spcBef>
              <a:buClr>
                <a:schemeClr val="dk2"/>
              </a:buClr>
              <a:buSzPct val="100000"/>
              <a:defRPr sz="1800">
                <a:solidFill>
                  <a:schemeClr val="dk2"/>
                </a:solidFill>
              </a:defRPr>
            </a:lvl4pPr>
            <a:lvl5pPr>
              <a:spcBef>
                <a:spcPts val="360"/>
              </a:spcBef>
              <a:buClr>
                <a:schemeClr val="dk2"/>
              </a:buClr>
              <a:buSzPct val="100000"/>
              <a:defRPr sz="1800">
                <a:solidFill>
                  <a:schemeClr val="dk2"/>
                </a:solidFill>
              </a:defRPr>
            </a:lvl5pPr>
            <a:lvl6pPr>
              <a:spcBef>
                <a:spcPts val="360"/>
              </a:spcBef>
              <a:buClr>
                <a:schemeClr val="dk2"/>
              </a:buClr>
              <a:buSzPct val="100000"/>
              <a:defRPr sz="1800">
                <a:solidFill>
                  <a:schemeClr val="dk2"/>
                </a:solidFill>
              </a:defRPr>
            </a:lvl6pPr>
            <a:lvl7pPr>
              <a:spcBef>
                <a:spcPts val="360"/>
              </a:spcBef>
              <a:buClr>
                <a:schemeClr val="dk2"/>
              </a:buClr>
              <a:buSzPct val="100000"/>
              <a:defRPr sz="1800">
                <a:solidFill>
                  <a:schemeClr val="dk2"/>
                </a:solidFill>
              </a:defRPr>
            </a:lvl7pPr>
            <a:lvl8pPr>
              <a:spcBef>
                <a:spcPts val="360"/>
              </a:spcBef>
              <a:buClr>
                <a:schemeClr val="dk2"/>
              </a:buClr>
              <a:buSzPct val="100000"/>
              <a:defRPr sz="1800">
                <a:solidFill>
                  <a:schemeClr val="dk2"/>
                </a:solidFill>
              </a:defRPr>
            </a:lvl8pPr>
            <a:lvl9pPr>
              <a:spcBef>
                <a:spcPts val="360"/>
              </a:spcBef>
              <a:buClr>
                <a:schemeClr val="dk2"/>
              </a:buClr>
              <a:buSzPct val="100000"/>
              <a:defRPr sz="1800">
                <a:solidFill>
                  <a:schemeClr val="dk2"/>
                </a:solidFill>
              </a:defRPr>
            </a:lvl9pPr>
          </a:lstStyle>
          <a:p>
            <a:endParaRPr/>
          </a:p>
        </p:txBody>
      </p:sp>
      <p:sp>
        <p:nvSpPr>
          <p:cNvPr id="7" name="Shape 7"/>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lvl1pPr algn="r">
              <a:spcBef>
                <a:spcPts val="0"/>
              </a:spcBef>
              <a:buNone/>
              <a:defRPr sz="1300">
                <a:solidFill>
                  <a:schemeClr val="dk2"/>
                </a:solidFill>
              </a:defRPr>
            </a:lvl1pPr>
          </a:lstStyle>
          <a:p>
            <a:pPr>
              <a:spcBef>
                <a:spcPts val="0"/>
              </a:spcBef>
              <a:buNone/>
            </a:pPr>
            <a:fld id="{00000000-1234-1234-1234-123412341234}" type="slidenum">
              <a:rPr lang="en"/>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mailto:srobles@psusd.u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sz="2400">
                <a:solidFill>
                  <a:srgbClr val="EFEFEF"/>
                </a:solidFill>
              </a:rPr>
              <a:t>Coyotes either have long legs or short legs.  Long legs are the dominant trait.  They also have either brown fur or grey fur and brown is the dominant trait.  </a:t>
            </a:r>
          </a:p>
        </p:txBody>
      </p:sp>
      <p:sp>
        <p:nvSpPr>
          <p:cNvPr id="36" name="Shape 36"/>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lvl="0" rtl="0">
              <a:spcBef>
                <a:spcPts val="0"/>
              </a:spcBef>
              <a:buClr>
                <a:schemeClr val="dk1"/>
              </a:buClr>
              <a:buSzPct val="36666"/>
              <a:buFont typeface="Arial"/>
              <a:buNone/>
            </a:pPr>
            <a:r>
              <a:rPr lang="en" b="1">
                <a:solidFill>
                  <a:srgbClr val="000000"/>
                </a:solidFill>
              </a:rPr>
              <a:t>Cross a Homozygous long-legged, grey coyote with a heterozygous long-legged, homozygous brown coyote.  What are the genotypes and phenotypes of their possible pups?</a:t>
            </a:r>
          </a:p>
          <a:p>
            <a:pPr>
              <a:spcBef>
                <a:spcPts val="0"/>
              </a:spcBef>
              <a:buNone/>
            </a:pPr>
            <a:endParaRPr/>
          </a:p>
        </p:txBody>
      </p:sp>
      <p:pic>
        <p:nvPicPr>
          <p:cNvPr id="37" name="Shape 37"/>
          <p:cNvPicPr preferRelativeResize="0"/>
          <p:nvPr/>
        </p:nvPicPr>
        <p:blipFill>
          <a:blip r:embed="rId3">
            <a:alphaModFix/>
          </a:blip>
          <a:stretch>
            <a:fillRect/>
          </a:stretch>
        </p:blipFill>
        <p:spPr>
          <a:xfrm>
            <a:off x="5219050" y="3384075"/>
            <a:ext cx="2438849" cy="1679425"/>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2" name="Shape 42"/>
          <p:cNvSpPr txBox="1">
            <a:spLocks noGrp="1"/>
          </p:cNvSpPr>
          <p:nvPr>
            <p:ph type="ctrTitle"/>
          </p:nvPr>
        </p:nvSpPr>
        <p:spPr>
          <a:xfrm>
            <a:off x="685800" y="1300757"/>
            <a:ext cx="7772400" cy="1684199"/>
          </a:xfrm>
          <a:prstGeom prst="rect">
            <a:avLst/>
          </a:prstGeom>
        </p:spPr>
        <p:txBody>
          <a:bodyPr lIns="91425" tIns="91425" rIns="91425" bIns="91425" anchor="b" anchorCtr="0">
            <a:noAutofit/>
          </a:bodyPr>
          <a:lstStyle/>
          <a:p>
            <a:pPr>
              <a:spcBef>
                <a:spcPts val="0"/>
              </a:spcBef>
              <a:buNone/>
            </a:pPr>
            <a:r>
              <a:rPr lang="en" dirty="0"/>
              <a:t>DNA research projects</a:t>
            </a:r>
          </a:p>
        </p:txBody>
      </p:sp>
      <p:sp>
        <p:nvSpPr>
          <p:cNvPr id="43" name="Shape 43"/>
          <p:cNvSpPr txBox="1">
            <a:spLocks noGrp="1"/>
          </p:cNvSpPr>
          <p:nvPr>
            <p:ph type="subTitle" idx="1"/>
          </p:nvPr>
        </p:nvSpPr>
        <p:spPr>
          <a:xfrm>
            <a:off x="685800" y="3093357"/>
            <a:ext cx="7772400" cy="712499"/>
          </a:xfrm>
          <a:prstGeom prst="rect">
            <a:avLst/>
          </a:prstGeom>
        </p:spPr>
        <p:txBody>
          <a:bodyPr lIns="91425" tIns="91425" rIns="91425" bIns="91425" anchor="ctr" anchorCtr="0">
            <a:noAutofit/>
          </a:bodyPr>
          <a:lstStyle/>
          <a:p>
            <a:pPr>
              <a:spcBef>
                <a:spcPts val="0"/>
              </a:spcBef>
              <a:buNone/>
            </a:pPr>
            <a:r>
              <a:rPr lang="en"/>
              <a:t>Mutations or Genetic Engineering</a:t>
            </a: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Naming/Sharing:</a:t>
            </a:r>
            <a:endParaRPr lang="en-US" dirty="0"/>
          </a:p>
        </p:txBody>
      </p:sp>
      <p:sp>
        <p:nvSpPr>
          <p:cNvPr id="3" name="Text Placeholder 2"/>
          <p:cNvSpPr>
            <a:spLocks noGrp="1"/>
          </p:cNvSpPr>
          <p:nvPr>
            <p:ph type="body" idx="1"/>
          </p:nvPr>
        </p:nvSpPr>
        <p:spPr/>
        <p:txBody>
          <a:bodyPr/>
          <a:lstStyle/>
          <a:p>
            <a:pPr algn="ctr"/>
            <a:r>
              <a:rPr lang="en-US" dirty="0" err="1" smtClean="0"/>
              <a:t>periodnumberTOPICstudentnames</a:t>
            </a:r>
            <a:endParaRPr lang="en-US" dirty="0" smtClean="0"/>
          </a:p>
          <a:p>
            <a:pPr algn="ctr"/>
            <a:r>
              <a:rPr lang="en-US" dirty="0" smtClean="0"/>
              <a:t>(Example:1CLONINGbobandcindy)</a:t>
            </a:r>
          </a:p>
          <a:p>
            <a:endParaRPr lang="en-US" dirty="0"/>
          </a:p>
          <a:p>
            <a:pPr algn="ctr"/>
            <a:r>
              <a:rPr lang="en-US" sz="4400" dirty="0" smtClean="0"/>
              <a:t>Share to: </a:t>
            </a:r>
            <a:r>
              <a:rPr lang="en-US" sz="4400" dirty="0" smtClean="0">
                <a:hlinkClick r:id="rId2"/>
              </a:rPr>
              <a:t>srobles@psusd.us</a:t>
            </a:r>
            <a:r>
              <a:rPr lang="en-US" sz="4400" dirty="0" smtClean="0"/>
              <a:t> (and each other)</a:t>
            </a:r>
            <a:endParaRPr lang="en-US" sz="4400" dirty="0"/>
          </a:p>
        </p:txBody>
      </p:sp>
    </p:spTree>
    <p:extLst>
      <p:ext uri="{BB962C8B-B14F-4D97-AF65-F5344CB8AC3E}">
        <p14:creationId xmlns:p14="http://schemas.microsoft.com/office/powerpoint/2010/main" val="25397054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a:t>Mutations</a:t>
            </a:r>
          </a:p>
        </p:txBody>
      </p:sp>
      <p:sp>
        <p:nvSpPr>
          <p:cNvPr id="49" name="Shape 49"/>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lvl="0" rtl="0">
              <a:lnSpc>
                <a:spcPct val="115000"/>
              </a:lnSpc>
              <a:spcBef>
                <a:spcPts val="0"/>
              </a:spcBef>
              <a:buClr>
                <a:schemeClr val="dk1"/>
              </a:buClr>
              <a:buSzPct val="45833"/>
              <a:buFont typeface="Arial"/>
              <a:buNone/>
            </a:pPr>
            <a:r>
              <a:rPr lang="en" sz="2400">
                <a:solidFill>
                  <a:srgbClr val="000066"/>
                </a:solidFill>
              </a:rPr>
              <a:t>A mutation is a change in a DNA sequence. Mutations can result from DNA copying mistakes made during cell division, exposure to radiation, exposure to chemicals called mutagens, or infection by viruses. Germ line mutations occur in the eggs and sperm and can be passed on to offspring, while somatic (body cell) mutations are not passed on.</a:t>
            </a:r>
          </a:p>
          <a:p>
            <a:pPr>
              <a:spcBef>
                <a:spcPts val="0"/>
              </a:spcBef>
              <a:buNone/>
            </a:pPr>
            <a:endParaRP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a:t>Genetic Engineering</a:t>
            </a:r>
          </a:p>
        </p:txBody>
      </p:sp>
      <p:sp>
        <p:nvSpPr>
          <p:cNvPr id="55" name="Shape 55"/>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lvl="0" rtl="0">
              <a:lnSpc>
                <a:spcPct val="124000"/>
              </a:lnSpc>
              <a:spcBef>
                <a:spcPts val="0"/>
              </a:spcBef>
              <a:buNone/>
            </a:pPr>
            <a:r>
              <a:rPr lang="en" sz="2400" b="1">
                <a:solidFill>
                  <a:srgbClr val="222222"/>
                </a:solidFill>
              </a:rPr>
              <a:t>Genetic engineering</a:t>
            </a:r>
            <a:r>
              <a:rPr lang="en" sz="2400">
                <a:solidFill>
                  <a:srgbClr val="222222"/>
                </a:solidFill>
              </a:rPr>
              <a:t> is the process of manually adding new DNA to an organism. The goal is to add one or more new traits that are not already found in that organism.</a:t>
            </a:r>
          </a:p>
          <a:p>
            <a:pPr>
              <a:spcBef>
                <a:spcPts val="0"/>
              </a:spcBef>
              <a:buNone/>
            </a:pPr>
            <a:r>
              <a:rPr lang="en"/>
              <a:t>Examples: pest resistant crops, human insulin producing bacteria, low-gas producing cows.</a:t>
            </a: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a:t>Your slide presentation</a:t>
            </a:r>
          </a:p>
        </p:txBody>
      </p:sp>
      <p:sp>
        <p:nvSpPr>
          <p:cNvPr id="61" name="Shape 61"/>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rtl="0">
              <a:spcBef>
                <a:spcPts val="0"/>
              </a:spcBef>
              <a:buNone/>
            </a:pPr>
            <a:r>
              <a:rPr lang="en"/>
              <a:t>-Work alone or with a partner</a:t>
            </a:r>
          </a:p>
          <a:p>
            <a:pPr rtl="0">
              <a:spcBef>
                <a:spcPts val="0"/>
              </a:spcBef>
              <a:buNone/>
            </a:pPr>
            <a:r>
              <a:rPr lang="en"/>
              <a:t>-Research and choose a topic (related to mutations or genetic engineering)</a:t>
            </a:r>
          </a:p>
          <a:p>
            <a:pPr rtl="0">
              <a:spcBef>
                <a:spcPts val="0"/>
              </a:spcBef>
              <a:buNone/>
            </a:pPr>
            <a:r>
              <a:rPr lang="en"/>
              <a:t>-Report topic to teacher as soon as you decide</a:t>
            </a:r>
          </a:p>
          <a:p>
            <a:pPr>
              <a:spcBef>
                <a:spcPts val="0"/>
              </a:spcBef>
              <a:buNone/>
            </a:pPr>
            <a:r>
              <a:rPr lang="en"/>
              <a:t>-Complete all work for presentations by Friday</a:t>
            </a: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a:t>Slides</a:t>
            </a:r>
          </a:p>
        </p:txBody>
      </p:sp>
      <p:sp>
        <p:nvSpPr>
          <p:cNvPr id="67" name="Shape 67"/>
          <p:cNvSpPr txBox="1">
            <a:spLocks noGrp="1"/>
          </p:cNvSpPr>
          <p:nvPr>
            <p:ph type="body" idx="1"/>
          </p:nvPr>
        </p:nvSpPr>
        <p:spPr>
          <a:xfrm>
            <a:off x="141975" y="1157550"/>
            <a:ext cx="8867400" cy="3768300"/>
          </a:xfrm>
          <a:prstGeom prst="rect">
            <a:avLst/>
          </a:prstGeom>
        </p:spPr>
        <p:txBody>
          <a:bodyPr lIns="91425" tIns="91425" rIns="91425" bIns="91425" anchor="t" anchorCtr="0">
            <a:noAutofit/>
          </a:bodyPr>
          <a:lstStyle/>
          <a:p>
            <a:pPr marL="457200" lvl="0" indent="-368300" rtl="0">
              <a:spcBef>
                <a:spcPts val="0"/>
              </a:spcBef>
              <a:buClr>
                <a:schemeClr val="dk2"/>
              </a:buClr>
              <a:buSzPct val="100000"/>
              <a:buFont typeface="Arial"/>
              <a:buAutoNum type="arabicPeriod"/>
            </a:pPr>
            <a:r>
              <a:rPr lang="en" sz="2200" b="1" u="sng"/>
              <a:t>Title</a:t>
            </a:r>
            <a:r>
              <a:rPr lang="en" sz="2200"/>
              <a:t> with name(s) and period</a:t>
            </a:r>
          </a:p>
          <a:p>
            <a:pPr marL="457200" lvl="0" indent="-368300" rtl="0">
              <a:spcBef>
                <a:spcPts val="0"/>
              </a:spcBef>
              <a:buClr>
                <a:schemeClr val="dk2"/>
              </a:buClr>
              <a:buSzPct val="100000"/>
              <a:buFont typeface="Arial"/>
              <a:buAutoNum type="arabicPeriod"/>
            </a:pPr>
            <a:r>
              <a:rPr lang="en" sz="2200" b="1" u="sng"/>
              <a:t>Background information</a:t>
            </a:r>
            <a:r>
              <a:rPr lang="en" sz="2200"/>
              <a:t> (history of the topic - when and where was it first discovered or first tested and by whom etc.)?</a:t>
            </a:r>
          </a:p>
          <a:p>
            <a:pPr marL="0" indent="0" rtl="0">
              <a:spcBef>
                <a:spcPts val="0"/>
              </a:spcBef>
              <a:buNone/>
            </a:pPr>
            <a:r>
              <a:rPr lang="en" sz="2200"/>
              <a:t>3 &amp; 4. </a:t>
            </a:r>
            <a:r>
              <a:rPr lang="en" sz="2200" b="1" u="sng"/>
              <a:t>Information</a:t>
            </a:r>
            <a:r>
              <a:rPr lang="en" sz="2200"/>
              <a:t> (what is your topic about? What is it? How </a:t>
            </a:r>
          </a:p>
          <a:p>
            <a:pPr marL="0" lvl="0" indent="457200" rtl="0">
              <a:spcBef>
                <a:spcPts val="0"/>
              </a:spcBef>
              <a:buNone/>
            </a:pPr>
            <a:r>
              <a:rPr lang="en" sz="2200"/>
              <a:t>does it work or how is it caused? etc.).  </a:t>
            </a:r>
          </a:p>
          <a:p>
            <a:pPr marL="0" lvl="0" indent="0" algn="ctr" rtl="0">
              <a:spcBef>
                <a:spcPts val="0"/>
              </a:spcBef>
              <a:buNone/>
            </a:pPr>
            <a:r>
              <a:rPr lang="en" sz="2200" b="1">
                <a:solidFill>
                  <a:srgbClr val="CC0000"/>
                </a:solidFill>
              </a:rPr>
              <a:t>*** This part should be at least 2 slides and include at least 1 picture***</a:t>
            </a:r>
          </a:p>
          <a:p>
            <a:pPr lvl="0" rtl="0">
              <a:spcBef>
                <a:spcPts val="0"/>
              </a:spcBef>
              <a:buNone/>
            </a:pPr>
            <a:r>
              <a:rPr lang="en" sz="2200"/>
              <a:t>5. </a:t>
            </a:r>
            <a:r>
              <a:rPr lang="en" sz="2200" b="1" u="sng"/>
              <a:t>Reflection slide</a:t>
            </a:r>
            <a:r>
              <a:rPr lang="en" sz="2200"/>
              <a:t> (what is your opinion? How do you feel about the topic you chose?  You and your partner don’t have to agree).</a:t>
            </a:r>
          </a:p>
          <a:p>
            <a:pPr lvl="0">
              <a:spcBef>
                <a:spcPts val="0"/>
              </a:spcBef>
              <a:buNone/>
            </a:pPr>
            <a:r>
              <a:rPr lang="en" sz="2200"/>
              <a:t>6. </a:t>
            </a:r>
            <a:r>
              <a:rPr lang="en" sz="2200" b="1" u="sng"/>
              <a:t>Sources</a:t>
            </a:r>
            <a:r>
              <a:rPr lang="en" sz="2200"/>
              <a:t> (what websites etc. did you use)?</a:t>
            </a: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modern">
  <a:themeElements>
    <a:clrScheme name="Custom 348">
      <a:dk1>
        <a:srgbClr val="000000"/>
      </a:dk1>
      <a:lt1>
        <a:srgbClr val="FFFFFF"/>
      </a:lt1>
      <a:dk2>
        <a:srgbClr val="191919"/>
      </a:dk2>
      <a:lt2>
        <a:srgbClr val="CCCCCC"/>
      </a:lt2>
      <a:accent1>
        <a:srgbClr val="7E5554"/>
      </a:accent1>
      <a:accent2>
        <a:srgbClr val="910A10"/>
      </a:accent2>
      <a:accent3>
        <a:srgbClr val="84294D"/>
      </a:accent3>
      <a:accent4>
        <a:srgbClr val="DA823B"/>
      </a:accent4>
      <a:accent5>
        <a:srgbClr val="625D3C"/>
      </a:accent5>
      <a:accent6>
        <a:srgbClr val="00384A"/>
      </a:accent6>
      <a:hlink>
        <a:srgbClr val="227A78"/>
      </a:hlink>
      <a:folHlink>
        <a:srgbClr val="39474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1469</TotalTime>
  <Words>355</Words>
  <Application>Microsoft Office PowerPoint</Application>
  <PresentationFormat>On-screen Show (16:9)</PresentationFormat>
  <Paragraphs>27</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modern</vt:lpstr>
      <vt:lpstr>Coyotes either have long legs or short legs.  Long legs are the dominant trait.  They also have either brown fur or grey fur and brown is the dominant trait.  </vt:lpstr>
      <vt:lpstr>DNA research projects</vt:lpstr>
      <vt:lpstr>Naming/Sharing:</vt:lpstr>
      <vt:lpstr>Mutations</vt:lpstr>
      <vt:lpstr>Genetic Engineering</vt:lpstr>
      <vt:lpstr>Your slide presentation</vt:lpstr>
      <vt:lpstr>Slides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Coyotes either have long legs or short legs.  Long legs are the dominant trait.  They also have either brown fur or grey fur and brown is the dominant trait.</dc:title>
  <dc:creator>Robles, Sarah (srobles@psusd.us)</dc:creator>
  <cp:lastModifiedBy>Robles, Sarah (srobles@psusd.us)</cp:lastModifiedBy>
  <cp:revision>5</cp:revision>
  <dcterms:modified xsi:type="dcterms:W3CDTF">2015-03-17T15:48:45Z</dcterms:modified>
</cp:coreProperties>
</file>