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8C79A46-8AB6-4D45-8CF0-8DEC20EC185D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70A2939-818F-4AB8-9905-1A04194E9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24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47DB1A-5425-42BF-96F0-9F7C6763912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2A9284-8CDF-4970-A578-DCFC91244E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17E92-AF8A-4664-9007-15316B5329E2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1AFDE-D951-4D30-B7E4-C9667F06C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A32DD-3CC7-4896-A8FE-C15C80C817D1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B1E11-FF3D-4495-90D9-3A7A990F3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78411-2651-4E2B-97C2-D1ECADB5598D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6BAA2-B864-4F04-950A-1F65BC837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2DC58-4247-490A-99F9-A51358D42AED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4E7BF-5EEB-415D-A8B9-0EE050088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1B5CD-AAF1-4968-AB88-AC12E1D01A9A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CFBF3-6320-4631-A0BA-D7AB00127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11AE6-30DB-48B8-9416-315F9B1C44E8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82B51-CF1D-4DE7-899A-EE17275E3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FDB62-9696-41DB-83FD-D4870B122821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D1BB-8A9B-4B53-B6A9-7779E2847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D4D4C-9021-403F-B4C6-CC1C2177B8A6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EAEB8-98AF-4124-BE9E-3F86BADA7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D9809-55E6-42EC-A280-2044377BC9D1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9B4F-1307-4043-95E1-935DFE25E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A0C18-4420-4AE3-B1CF-5F599DB7D1AF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237B1-1F0D-4771-9497-1152C178A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4AF12-DBD1-4D98-8C87-A0B8053B4666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A10D4-4E93-404F-9F7F-116323BFB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30E7625-C76B-4ED7-93D0-0C19403309E6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3F67A79-3AEC-4DF1-AA17-1B6A3080C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 and animal cells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Microscopes</a:t>
            </a:r>
            <a:endParaRPr lang="en-US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Theory: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Organisms are made of one or more cells</a:t>
            </a:r>
          </a:p>
          <a:p>
            <a:r>
              <a:rPr lang="en-US" sz="4000" dirty="0" smtClean="0"/>
              <a:t>Cells are the basic unit of life</a:t>
            </a:r>
          </a:p>
          <a:p>
            <a:r>
              <a:rPr lang="en-US" sz="4000" dirty="0" smtClean="0"/>
              <a:t>All cells come from other cells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1743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Cell (plasma) membrane</a:t>
            </a:r>
            <a:r>
              <a:rPr lang="en-US" dirty="0" smtClean="0"/>
              <a:t>: Flexible, selectively permeable boundary that helps control what enters and leaves </a:t>
            </a:r>
            <a:r>
              <a:rPr lang="en-US" smtClean="0"/>
              <a:t>the cell</a:t>
            </a:r>
            <a:endParaRPr lang="en-US" dirty="0" smtClean="0"/>
          </a:p>
          <a:p>
            <a:r>
              <a:rPr lang="en-US" b="1" dirty="0" smtClean="0"/>
              <a:t>Cytoplasm</a:t>
            </a:r>
            <a:r>
              <a:rPr lang="en-US" dirty="0" smtClean="0"/>
              <a:t>: semifluid material inside the cell’s plasma membrane</a:t>
            </a:r>
          </a:p>
          <a:p>
            <a:r>
              <a:rPr lang="en-US" b="1" dirty="0" smtClean="0"/>
              <a:t>Nucleus: </a:t>
            </a:r>
            <a:r>
              <a:rPr lang="en-US" dirty="0" smtClean="0"/>
              <a:t>central organelle the manages the cellular functions and contains DNA</a:t>
            </a:r>
          </a:p>
          <a:p>
            <a:r>
              <a:rPr lang="en-US" b="1" dirty="0" smtClean="0"/>
              <a:t>Organelle: </a:t>
            </a:r>
            <a:r>
              <a:rPr lang="en-US" dirty="0" smtClean="0"/>
              <a:t>Specialized internal cell structure that carries out specific cell functions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7442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  <a:t>Low Power</a:t>
            </a:r>
            <a:endParaRPr lang="en-US" sz="4000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Content Placeholder 3" descr="onion cell low power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6396" r="6396"/>
          <a:stretch>
            <a:fillRect/>
          </a:stretch>
        </p:blipFill>
        <p:spPr>
          <a:xfrm>
            <a:off x="4191000" y="2286000"/>
            <a:ext cx="3827463" cy="3292475"/>
          </a:xfrm>
        </p:spPr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165100" y="1728788"/>
            <a:ext cx="2468563" cy="45720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/>
              <a:t>Does this show plant cells or animal cells?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sz="28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/>
              <a:t>What do you expect to see differently at higher power?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  <a:t>High Power</a:t>
            </a:r>
            <a:endParaRPr lang="en-US" sz="4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228600" y="1676400"/>
            <a:ext cx="2468563" cy="45720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Why do you think the edge of the cell looks thick?</a:t>
            </a:r>
            <a:endParaRPr lang="en-US" sz="3200" dirty="0"/>
          </a:p>
        </p:txBody>
      </p:sp>
      <p:pic>
        <p:nvPicPr>
          <p:cNvPr id="6" name="Picture Placeholder 5" descr="onion cell high power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6396" r="6396"/>
          <a:stretch>
            <a:fillRect/>
          </a:stretch>
        </p:blipFill>
        <p:spPr>
          <a:xfrm>
            <a:off x="4114800" y="2286000"/>
            <a:ext cx="4040188" cy="34750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155575"/>
            <a:ext cx="2524125" cy="977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100" y="1728788"/>
            <a:ext cx="2468563" cy="45720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600" dirty="0" smtClean="0"/>
              <a:t>Based on the lab – what do you think these show?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6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</a:t>
            </a:r>
            <a:r>
              <a:rPr lang="en-US" sz="2600" dirty="0" smtClean="0"/>
              <a:t>Are they plant or animal cells?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sz="26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en-US" sz="2600" dirty="0" smtClean="0"/>
              <a:t>Which organelle is visible?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19459" name="Picture 2" descr="http://ts2.mm.bing.net/images/thumbnail.aspx?q=300948140665&amp;id=d9d0c0c09f4e0916abb7dea8a8d49756&amp;url=http%3a%2f%2ffarm4.static.flickr.com%2f3535%2f3895511548_7102e46a91_z.jpg%3fzz%3d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6407" r="6407"/>
          <a:stretch>
            <a:fillRect/>
          </a:stretch>
        </p:blipFill>
        <p:spPr>
          <a:xfrm>
            <a:off x="2897188" y="1484313"/>
            <a:ext cx="6246812" cy="5373687"/>
          </a:xfrm>
          <a:noFill/>
        </p:spPr>
      </p:pic>
      <p:pic>
        <p:nvPicPr>
          <p:cNvPr id="19460" name="Picture 5" descr="cheek cell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28600"/>
            <a:ext cx="10064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36</TotalTime>
  <Words>158</Words>
  <Application>Microsoft Office PowerPoint</Application>
  <PresentationFormat>On-screen Show (4:3)</PresentationFormat>
  <Paragraphs>24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Plant and animal cells</vt:lpstr>
      <vt:lpstr>Cell Theory:</vt:lpstr>
      <vt:lpstr>Definitions:</vt:lpstr>
      <vt:lpstr>Low Power</vt:lpstr>
      <vt:lpstr>High Power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M.S. Robles</dc:creator>
  <cp:lastModifiedBy>Robles, Sarah (srobles@psusd.us)</cp:lastModifiedBy>
  <cp:revision>12</cp:revision>
  <dcterms:created xsi:type="dcterms:W3CDTF">2010-10-30T16:38:30Z</dcterms:created>
  <dcterms:modified xsi:type="dcterms:W3CDTF">2013-11-07T21:34:39Z</dcterms:modified>
</cp:coreProperties>
</file>