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D58806-1AC2-492D-BD58-260EB6D15A24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529EB9-6F35-44CE-A519-A3F54F3D35B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990600"/>
          </a:xfrm>
        </p:spPr>
        <p:txBody>
          <a:bodyPr/>
          <a:lstStyle/>
          <a:p>
            <a:r>
              <a:rPr lang="en-US" smtClean="0"/>
              <a:t>HIV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5105400"/>
          </a:xfrm>
        </p:spPr>
        <p:txBody>
          <a:bodyPr>
            <a:normAutofit fontScale="92500" lnSpcReduction="20000"/>
          </a:bodyPr>
          <a:lstStyle/>
          <a:p>
            <a:pPr marL="514350" indent="-514350" algn="ctr"/>
            <a:r>
              <a:rPr lang="en-US" sz="3600" b="1" dirty="0" smtClean="0"/>
              <a:t>Complete the “Actions, Fluids and Risks” sheet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What do you think are all of the possible ways that HIV can be transmitted?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Any additions or corrections from video for #1 ?  (leave space):   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What is one thing that you wonder about HIV that may be answered in the video?</a:t>
            </a:r>
          </a:p>
          <a:p>
            <a:pPr marL="514350" indent="-514350" algn="l">
              <a:buAutoNum type="arabicPeriod"/>
            </a:pPr>
            <a:r>
              <a:rPr lang="en-US" sz="3600" dirty="0" smtClean="0"/>
              <a:t>Write a “thought” (“Under the surface”) question based on the video.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74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HIV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 35: HIV</dc:title>
  <dc:creator>Sarah M.S. Robles</dc:creator>
  <cp:lastModifiedBy>sarah robles</cp:lastModifiedBy>
  <cp:revision>10</cp:revision>
  <dcterms:created xsi:type="dcterms:W3CDTF">2012-04-30T00:03:13Z</dcterms:created>
  <dcterms:modified xsi:type="dcterms:W3CDTF">2013-05-09T16:46:42Z</dcterms:modified>
</cp:coreProperties>
</file>