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9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ikispaces.psu.edu/download/attachments/46695600/Figure%206%20Thumbs.jpg?version=1&amp;modificationDate=1250976591000&amp;api=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861" y="4062798"/>
            <a:ext cx="3211333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Assume hitchhiker’s thumb is dominant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89408"/>
            <a:ext cx="9613861" cy="3746781"/>
          </a:xfrm>
        </p:spPr>
        <p:txBody>
          <a:bodyPr/>
          <a:lstStyle/>
          <a:p>
            <a:r>
              <a:rPr lang="en-US" sz="3200" dirty="0" smtClean="0"/>
              <a:t>A man who is heterozygous for hitchhiker’s thumb, marries a woman who does not have hitchhiker’s thumb.  Is it possible for them to have a child with </a:t>
            </a:r>
            <a:r>
              <a:rPr lang="en-US" sz="3200" smtClean="0"/>
              <a:t>a hitchhiker’s </a:t>
            </a:r>
            <a:r>
              <a:rPr lang="en-US" sz="3200" dirty="0" smtClean="0"/>
              <a:t>thumb?  If it is possible, how probable is it?</a:t>
            </a:r>
          </a:p>
          <a:p>
            <a:r>
              <a:rPr lang="en-US" sz="3200" dirty="0" smtClean="0"/>
              <a:t>[Use a Punnett square to defend </a:t>
            </a:r>
          </a:p>
          <a:p>
            <a:pPr marL="457200" lvl="1" indent="0">
              <a:buNone/>
            </a:pPr>
            <a:r>
              <a:rPr lang="en-US" sz="3200" dirty="0" smtClean="0"/>
              <a:t>your answer.]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214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6</TotalTime>
  <Words>58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Berlin</vt:lpstr>
      <vt:lpstr>Assume hitchhiker’s thumb is dominant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Assume hitch-hiker’s thumb is dominant</dc:title>
  <dc:creator>MattGeo</dc:creator>
  <cp:lastModifiedBy>Robles, Sarah (srobles@psusd.us)</cp:lastModifiedBy>
  <cp:revision>4</cp:revision>
  <dcterms:created xsi:type="dcterms:W3CDTF">2014-02-18T04:06:35Z</dcterms:created>
  <dcterms:modified xsi:type="dcterms:W3CDTF">2014-02-19T15:30:09Z</dcterms:modified>
</cp:coreProperties>
</file>