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3113-9102-4F00-AC6C-EC6400AC0629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C28E-3920-42A8-8E94-9951CA0C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66A5-277D-4564-898F-3CFAC58F8E1C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A04F-6421-4191-B3C3-CAA2DF77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4B40-C50D-4BAD-8F2E-67E8F76AB9EE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D6CF-3085-4DB9-AF72-F392E01D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CB97-0186-45D3-A109-6BA917245401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AE87-7D1C-45C0-8141-0633AEF1F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4173-E349-4836-AF78-EED7E2F336DD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F790B-E7D6-47A2-8B5C-BE1454B93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9347-5C15-42D0-A809-6B0D02691121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D9F7-DA76-4B04-BA58-A45A3AD5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CE7F-C05F-4261-9CF1-C72D37D3C7AB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AC5C-9795-4F24-A866-67C214D5D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688D-0F9C-40EF-89BE-FD92923528EE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EA41-ED7C-4197-AC2C-84FA19A2E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8439-F6E1-40F2-8911-71CC32E18CC2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3630-89E7-4209-853F-0FCCC9ECE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8E72-2C24-4860-9670-D7F3F6277A59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DFC-38C0-4F5F-AC62-CE5D046C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06E0-8E98-493C-807E-02476DCCA270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416A-F2D9-41E1-AD36-41E873D64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88F35F-CD69-4DE7-B99D-1D9863299C8C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83FF4-6ED7-426C-87C2-2B538040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corbisimages.com/images/LP003297.jpg?size=67&amp;uid=97d5d1fb-4fd1-49b7-8dd8-5ec322f03abb&amp;imgrefurl=http://www.corbisimages.com/stock-photo/rights-managed/LP003297/southern-grasshopper-mouse&amp;usg=__sLuLPQ6ZGbKdw8UfmdkCToHd9lo=&amp;h=480&amp;w=313&amp;sz=63&amp;hl=en&amp;start=10&amp;sig2=Y5oTg9Is9j4L6sT3jnqjUQ&amp;zoom=1&amp;tbnid=1LLVwH2hNrBLYM:&amp;tbnh=129&amp;tbnw=84&amp;ei=-jeFTsqpGIbOiALs0YyiDA&amp;prev=/search?q=grasshopper+mouse&amp;um=1&amp;hl=en&amp;sa=N&amp;rlz=1T4ADFA_enUS357US359&amp;tbm=isch&amp;um=1&amp;itbs=1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m/imgres?imgurl=http://www.animalpicturesarchive.com/ArchOLD-2/1105695046.jpg&amp;imgrefurl=http://www.animalpicturesarchive.com/view.php?tid=3&amp;did=7243&amp;usg=__En_X71Jj-ywdSkeTWqtQS1uhSuk=&amp;h=600&amp;w=622&amp;sz=94&amp;hl=en&amp;start=3&amp;sig2=Tj3eEmF7eoi5mBdcvfd_-w&amp;zoom=1&amp;tbnid=rKhEp78C4PC2_M:&amp;tbnh=131&amp;tbnw=136&amp;ei=xjiFTpTeJtDTiAK0pYjWDA&amp;prev=/search?q=desert+cottontail+rabbit&amp;um=1&amp;hl=en&amp;sa=N&amp;rlz=1T4ADFA_enUS357US359&amp;tbm=isch&amp;um=1&amp;itbs=1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www.google.com/imgres?imgurl=http://www.tpwd.state.tx.us/huntwild/wild/images/mammals/coyote2small.jpg&amp;imgrefurl=http://www.tpwd.state.tx.us/huntwild/wild/species/coyote/&amp;usg=__5yd4vk179JPVgxwtpc7XMbalPlo=&amp;h=302&amp;w=300&amp;sz=23&amp;hl=en&amp;start=13&amp;sig2=hbep0LbEdZ8BlWc5ClhRfA&amp;zoom=1&amp;tbnid=cgdC_RG0Mf4RsM:&amp;tbnh=116&amp;tbnw=115&amp;ei=9DaFTtTBI6bUiAL4qLyxDA&amp;prev=/search?q=coyote&amp;hl=en&amp;gbv=2&amp;tbm=isch&amp;itbs=1" TargetMode="External"/><Relationship Id="rId16" Type="http://schemas.openxmlformats.org/officeDocument/2006/relationships/hyperlink" Target="http://www.google.com/imgres?imgurl=http://farm3.static.flickr.com/2020/1867387460_096fbf3c01.jpg&amp;imgrefurl=http://www.flickr.com/photos/artour_a/1867387460/&amp;usg=__H9Xa9Gmiuuofr-KxYKfmjaWITqE=&amp;h=414&amp;w=500&amp;sz=266&amp;hl=en&amp;start=1&amp;sig2=_ag9GL1jN8wcfQW3YSOFJg&amp;zoom=1&amp;tbnid=jeceEHCSzSMvRM:&amp;tbnh=108&amp;tbnw=130&amp;ei=lDmFTq_dN6fViAL7zezHDA&amp;prev=/search?q=desert+earthworm&amp;um=1&amp;hl=en&amp;sa=N&amp;rlz=1T4ADFA_enUS357US359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owlpages.com/pictures/species-Athene-cunicularia-1.jpg&amp;imgrefurl=http://www.owlpages.com/image.php?image=species-Athene-cunicularia-1&amp;usg=__1ICL1gTW3H_bhsjXCboB6m0MDfM=&amp;h=493&amp;w=577&amp;sz=32&amp;hl=en&amp;start=9&amp;sig2=ERwfxzpe2votOTWk8GmYGQ&amp;zoom=1&amp;tbnid=YpXuTAeIgfwLrM:&amp;tbnh=114&amp;tbnw=134&amp;ei=wDeFTt2EH6vViALi9eW5DA&amp;prev=/search?q=Burrowing+owl&amp;um=1&amp;hl=en&amp;sa=N&amp;rlz=1R2ADFA_enUS357&amp;tbm=isch&amp;um=1&amp;itbs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google.com/imgres?imgurl=http://4.bp.blogspot.com/_GyRaggBKUkI/S6bA-7ogAzI/AAAAAAAAFhY/vGI-SKfv4ug/s400/Desert+Dandelion+-+Desert+Center+4.JPG&amp;imgrefurl=http://cannundrum.blogspot.com/2010/03/desert-dandelion-and-desert-chicory.html&amp;usg=__BBLq04_2OiCDxjhxivZNrThQxMo=&amp;h=366&amp;w=400&amp;sz=79&amp;hl=en&amp;start=4&amp;sig2=U6RIOHC-OhpM3ziPKDiEZQ&amp;zoom=1&amp;tbnid=YACGhaeEmvLa8M:&amp;tbnh=113&amp;tbnw=124&amp;ei=STiFTsqoO8bfiAK4vcy9DA&amp;prev=/search?q=desert+dandelion&amp;um=1&amp;hl=en&amp;sa=N&amp;rlz=1T4ADFA_enUS357US359&amp;tbm=isch&amp;um=1&amp;itbs=1" TargetMode="External"/><Relationship Id="rId4" Type="http://schemas.openxmlformats.org/officeDocument/2006/relationships/hyperlink" Target="http://www.google.com/imgres?imgurl=http://www.arizonensis.org/images/arthropoda/eleodes_spinipes.jpg&amp;imgrefurl=http://www.arizonensis.org/sonoran/fieldguide/arthropoda/eleodes_spinipes.html&amp;usg=__3g8JSgxg9hwOdoY9QgIqcuJTBOs=&amp;h=463&amp;w=400&amp;sz=40&amp;hl=en&amp;start=2&amp;sig2=dcueDS1uPeDQogd0Ii6ICQ&amp;zoom=1&amp;tbnid=RRYQ8uDsrZsZkM:&amp;tbnh=128&amp;tbnw=111&amp;ei=cDeFTs2QAsvKiAK7wIj_CQ&amp;prev=/search?q=Eleodes&amp;um=1&amp;hl=en&amp;sa=N&amp;rlz=1R2ADFA_enUS357&amp;tbm=isch&amp;um=1&amp;itbs=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google.com/imgres?imgurl=http://1.bp.blogspot.com/_kPEtXsk68lk/TACG5-xfTlI/AAAAAAAAMt4/N9FUhM0PYdY/s1600/indigo+bush.JPG&amp;imgrefurl=http://desertsurvivor.blogspot.com/2010/06/zion-and-more.html&amp;usg=__QOq6GovlUbvVyB5yLQS3Nnvew_k=&amp;h=681&amp;w=1000&amp;sz=273&amp;hl=en&amp;start=14&amp;sig2=nRcGKagsY87RyAARiEQhfw&amp;zoom=1&amp;tbnid=Q_75I-144lW08M:&amp;tbnh=101&amp;tbnw=149&amp;ei=MjmFTt2XGefYiALE4pS-DA&amp;prev=/search?q=Indigo+Bush&amp;um=1&amp;hl=en&amp;sa=N&amp;rlz=1T4ADFA_enUS357US359&amp;tbm=isch&amp;um=1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/>
          <a:lstStyle/>
          <a:p>
            <a:r>
              <a:rPr lang="en-US" dirty="0" smtClean="0"/>
              <a:t>3 Note Cards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r>
              <a:rPr lang="en-US" dirty="0" smtClean="0"/>
              <a:t>1. Decomposer (</a:t>
            </a:r>
            <a:r>
              <a:rPr lang="en-US" dirty="0" err="1" smtClean="0"/>
              <a:t>Detritivore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Producer</a:t>
            </a:r>
          </a:p>
          <a:p>
            <a:r>
              <a:rPr lang="en-US" dirty="0" smtClean="0"/>
              <a:t>3. Consumer</a:t>
            </a:r>
          </a:p>
          <a:p>
            <a:endParaRPr lang="en-US" dirty="0" smtClean="0"/>
          </a:p>
          <a:p>
            <a:r>
              <a:rPr lang="en-US" dirty="0" smtClean="0"/>
              <a:t>* Word and picture on the front/ definition on the back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9753600" cy="14017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/>
              <a:t>-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following desert organisms to draw a food web. 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Draw the arrows in the direction of nutrient/energy flow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Label the decomposers, producers and consumers.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Coyote	  	    Stink bug	   Burrowing owl 	Grasshopper 						 	Mouse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		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Indigo Bush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Dandelion	   Cottontail				Earthworm</a:t>
            </a:r>
          </a:p>
        </p:txBody>
      </p:sp>
      <p:pic>
        <p:nvPicPr>
          <p:cNvPr id="3076" name="Picture 2" descr="http://t2.gstatic.com/images?q=tbn:ANd9GcS71lpkRRCyyOcn48E28fkrZEpBouWbNeYf1yxpUukiI-kmf7pAYcP7Hm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438400"/>
            <a:ext cx="12684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http://t0.gstatic.com/images?q=tbn:ANd9GcT35B41U-R1sfPadYjM1sE5GYWr-ahjI95jxYCmPYYyHOtL7mI9neNcwT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2362200"/>
            <a:ext cx="11890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t2.gstatic.com/images?q=tbn:ANd9GcT-3eCbvlzvwXyxJ3io4Q0O_9fwV_BSsygyKkmU4JQXtMM6kMLgBSWj71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438400"/>
            <a:ext cx="15049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http://t1.gstatic.com/images?q=tbn:ANd9GcSifhjNLR6hGrZE_tScKLAHTSjK779oEnxaZfLj621THNzp3D_i5-XxLrM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86600" y="2743200"/>
            <a:ext cx="8937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http://t2.gstatic.com/images?q=tbn:ANd9GcT4SLzHScMuVQ7m_ptxxzQ2QNf6M_ggkapamnq0ryPErj4adqyQH6yAG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2000" y="3886200"/>
            <a:ext cx="13049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http://t0.gstatic.com/images?q=tbn:ANd9GcR7ehDtsuQGzdTxkaWXov86VvaclCuahSkgg20uZykJzo9QWr-Di5AiVNYX9A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14600" y="3886200"/>
            <a:ext cx="13287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http://t1.gstatic.com/images?q=tbn:ANd9GcT7K07xGQ-Jp8YdomdJ32cXD1YjyH2NuFGyKr87gixVMclraRWDYCCzkdE9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0" y="4038600"/>
            <a:ext cx="16192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6" descr="http://t2.gstatic.com/images?q=tbn:ANd9GcTZVKX-egM_9DUtuW6sDpf0sNInkLvgU2jfLDBsYb9ooE2KKR_ITzerr1U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10400" y="4343400"/>
            <a:ext cx="14303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 on the bottom of your food web.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2973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to the other organisms if the coyote went extinct?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if there was a long term drought and all of the producers disappeared 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if all of the decomposers disappeared?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3 Note Cards</vt:lpstr>
      <vt:lpstr>- Use the following desert organisms to draw a food web.   - Draw the arrows in the direction of nutrient/energy flow - Label the decomposers, producers and consumers.</vt:lpstr>
      <vt:lpstr>Answer the following questions on the bottom of your food web.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Note Cards</dc:title>
  <dc:creator>Sarah M.S. Robles</dc:creator>
  <cp:lastModifiedBy>sarah robles</cp:lastModifiedBy>
  <cp:revision>7</cp:revision>
  <dcterms:created xsi:type="dcterms:W3CDTF">2011-09-30T03:13:12Z</dcterms:created>
  <dcterms:modified xsi:type="dcterms:W3CDTF">2011-09-30T14:57:40Z</dcterms:modified>
</cp:coreProperties>
</file>