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9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88"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24048178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8" name="Shape 2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75772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4" name="Shape 2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234856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0" name="Shape 2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313258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6" name="Shape 2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128143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2" name="Shape 2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534719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8" name="Shape 2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808303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5"/>
        <p:cNvGrpSpPr/>
        <p:nvPr/>
      </p:nvGrpSpPr>
      <p:grpSpPr>
        <a:xfrm>
          <a:off x="0" y="0"/>
          <a:ext cx="0" cy="0"/>
          <a:chOff x="0" y="0"/>
          <a:chExt cx="0" cy="0"/>
        </a:xfrm>
      </p:grpSpPr>
      <p:sp>
        <p:nvSpPr>
          <p:cNvPr id="126" name="Shape 126"/>
          <p:cNvSpPr txBox="1">
            <a:spLocks noGrp="1"/>
          </p:cNvSpPr>
          <p:nvPr>
            <p:ph type="ctrTitle"/>
          </p:nvPr>
        </p:nvSpPr>
        <p:spPr>
          <a:xfrm>
            <a:off x="1009442" y="2480516"/>
            <a:ext cx="7117200" cy="11025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rgbClr val="3F3F3F"/>
              </a:buClr>
              <a:buSzPts val="1400"/>
              <a:buFont typeface="Verdana"/>
              <a:buNone/>
              <a:defRPr/>
            </a:lvl1pPr>
            <a:lvl2pPr marL="0" marR="0" lvl="1" indent="-88900" algn="l" rtl="0">
              <a:spcBef>
                <a:spcPts val="0"/>
              </a:spcBef>
              <a:spcAft>
                <a:spcPts val="0"/>
              </a:spcAft>
              <a:buSzPts val="1400"/>
              <a:buChar char="○"/>
              <a:defRPr/>
            </a:lvl2pPr>
            <a:lvl3pPr marL="0" marR="0" lvl="2" indent="-88900" algn="l" rtl="0">
              <a:spcBef>
                <a:spcPts val="0"/>
              </a:spcBef>
              <a:spcAft>
                <a:spcPts val="0"/>
              </a:spcAft>
              <a:buSzPts val="1400"/>
              <a:buChar char="■"/>
              <a:defRPr/>
            </a:lvl3pPr>
            <a:lvl4pPr marL="0" marR="0" lvl="3" indent="-88900" algn="l" rtl="0">
              <a:spcBef>
                <a:spcPts val="0"/>
              </a:spcBef>
              <a:spcAft>
                <a:spcPts val="0"/>
              </a:spcAft>
              <a:buSzPts val="1400"/>
              <a:buChar char="●"/>
              <a:defRPr/>
            </a:lvl4pPr>
            <a:lvl5pPr marL="0" marR="0" lvl="4" indent="-88900" algn="l" rtl="0">
              <a:spcBef>
                <a:spcPts val="0"/>
              </a:spcBef>
              <a:spcAft>
                <a:spcPts val="0"/>
              </a:spcAft>
              <a:buSzPts val="1400"/>
              <a:buChar char="○"/>
              <a:defRPr/>
            </a:lvl5pPr>
            <a:lvl6pPr marL="0" marR="0" lvl="5" indent="-88900" algn="l" rtl="0">
              <a:spcBef>
                <a:spcPts val="0"/>
              </a:spcBef>
              <a:spcAft>
                <a:spcPts val="0"/>
              </a:spcAft>
              <a:buSzPts val="1400"/>
              <a:buChar char="■"/>
              <a:defRPr/>
            </a:lvl6pPr>
            <a:lvl7pPr marL="0" marR="0" lvl="6" indent="-88900" algn="l" rtl="0">
              <a:spcBef>
                <a:spcPts val="0"/>
              </a:spcBef>
              <a:spcAft>
                <a:spcPts val="0"/>
              </a:spcAft>
              <a:buSzPts val="1400"/>
              <a:buChar char="●"/>
              <a:defRPr/>
            </a:lvl7pPr>
            <a:lvl8pPr marL="0" marR="0" lvl="7" indent="-88900" algn="l" rtl="0">
              <a:spcBef>
                <a:spcPts val="0"/>
              </a:spcBef>
              <a:spcAft>
                <a:spcPts val="0"/>
              </a:spcAft>
              <a:buSzPts val="1400"/>
              <a:buChar char="○"/>
              <a:defRPr/>
            </a:lvl8pPr>
            <a:lvl9pPr marL="0" marR="0" lvl="8" indent="-88900" algn="l" rtl="0">
              <a:spcBef>
                <a:spcPts val="0"/>
              </a:spcBef>
              <a:spcAft>
                <a:spcPts val="0"/>
              </a:spcAft>
              <a:buSzPts val="1400"/>
              <a:buChar char="■"/>
              <a:defRPr/>
            </a:lvl9pPr>
          </a:lstStyle>
          <a:p>
            <a:endParaRPr/>
          </a:p>
        </p:txBody>
      </p:sp>
      <p:sp>
        <p:nvSpPr>
          <p:cNvPr id="127" name="Shape 127"/>
          <p:cNvSpPr txBox="1">
            <a:spLocks noGrp="1"/>
          </p:cNvSpPr>
          <p:nvPr>
            <p:ph type="subTitle" idx="1"/>
          </p:nvPr>
        </p:nvSpPr>
        <p:spPr>
          <a:xfrm>
            <a:off x="1009442" y="3583035"/>
            <a:ext cx="7117200" cy="646200"/>
          </a:xfrm>
          <a:prstGeom prst="rect">
            <a:avLst/>
          </a:prstGeom>
          <a:noFill/>
          <a:ln>
            <a:noFill/>
          </a:ln>
        </p:spPr>
        <p:txBody>
          <a:bodyPr spcFirstLastPara="1" wrap="square" lIns="91425" tIns="91425" rIns="91425" bIns="91425" anchor="t" anchorCtr="0"/>
          <a:lstStyle>
            <a:lvl1pPr marL="0" marR="0" lvl="0" indent="0" algn="l" rtl="0">
              <a:spcBef>
                <a:spcPts val="400"/>
              </a:spcBef>
              <a:spcAft>
                <a:spcPts val="0"/>
              </a:spcAft>
              <a:buClr>
                <a:srgbClr val="3F3F3F"/>
              </a:buClr>
              <a:buSzPts val="1400"/>
              <a:buFont typeface="Verdana"/>
              <a:buNone/>
              <a:defRPr/>
            </a:lvl1pPr>
            <a:lvl2pPr marL="457200" marR="0" lvl="1" indent="0" algn="ctr" rtl="0">
              <a:spcBef>
                <a:spcPts val="600"/>
              </a:spcBef>
              <a:spcAft>
                <a:spcPts val="0"/>
              </a:spcAft>
              <a:buClr>
                <a:srgbClr val="3F3F3F"/>
              </a:buClr>
              <a:buSzPts val="1400"/>
              <a:buFont typeface="Verdana"/>
              <a:buNone/>
              <a:defRPr/>
            </a:lvl2pPr>
            <a:lvl3pPr marL="914400" marR="0" lvl="2" indent="0" algn="ctr" rtl="0">
              <a:spcBef>
                <a:spcPts val="600"/>
              </a:spcBef>
              <a:spcAft>
                <a:spcPts val="0"/>
              </a:spcAft>
              <a:buClr>
                <a:srgbClr val="3F3F3F"/>
              </a:buClr>
              <a:buSzPts val="1400"/>
              <a:buFont typeface="Verdana"/>
              <a:buNone/>
              <a:defRPr/>
            </a:lvl3pPr>
            <a:lvl4pPr marL="1371600" marR="0" lvl="3" indent="0" algn="ctr" rtl="0">
              <a:spcBef>
                <a:spcPts val="600"/>
              </a:spcBef>
              <a:spcAft>
                <a:spcPts val="0"/>
              </a:spcAft>
              <a:buClr>
                <a:srgbClr val="3F3F3F"/>
              </a:buClr>
              <a:buSzPts val="1400"/>
              <a:buFont typeface="Verdana"/>
              <a:buNone/>
              <a:defRPr/>
            </a:lvl4pPr>
            <a:lvl5pPr marL="1828800" marR="0" lvl="4" indent="0" algn="ctr" rtl="0">
              <a:spcBef>
                <a:spcPts val="600"/>
              </a:spcBef>
              <a:spcAft>
                <a:spcPts val="0"/>
              </a:spcAft>
              <a:buClr>
                <a:srgbClr val="3F3F3F"/>
              </a:buClr>
              <a:buSzPts val="1400"/>
              <a:buFont typeface="Verdana"/>
              <a:buNone/>
              <a:defRPr/>
            </a:lvl5pPr>
            <a:lvl6pPr marL="2286000" marR="0" lvl="5" indent="0" algn="ctr" rtl="0">
              <a:spcBef>
                <a:spcPts val="600"/>
              </a:spcBef>
              <a:spcAft>
                <a:spcPts val="0"/>
              </a:spcAft>
              <a:buClr>
                <a:srgbClr val="888888"/>
              </a:buClr>
              <a:buSzPts val="1400"/>
              <a:buFont typeface="Verdana"/>
              <a:buNone/>
              <a:defRPr/>
            </a:lvl6pPr>
            <a:lvl7pPr marL="2743200" marR="0" lvl="6" indent="0" algn="ctr" rtl="0">
              <a:spcBef>
                <a:spcPts val="400"/>
              </a:spcBef>
              <a:spcAft>
                <a:spcPts val="0"/>
              </a:spcAft>
              <a:buClr>
                <a:srgbClr val="888888"/>
              </a:buClr>
              <a:buSzPts val="1400"/>
              <a:buFont typeface="Verdana"/>
              <a:buNone/>
              <a:defRPr/>
            </a:lvl7pPr>
            <a:lvl8pPr marL="3200400" marR="0" lvl="7" indent="0" algn="ctr" rtl="0">
              <a:spcBef>
                <a:spcPts val="400"/>
              </a:spcBef>
              <a:spcAft>
                <a:spcPts val="0"/>
              </a:spcAft>
              <a:buClr>
                <a:srgbClr val="888888"/>
              </a:buClr>
              <a:buSzPts val="1400"/>
              <a:buFont typeface="Verdana"/>
              <a:buNone/>
              <a:defRPr/>
            </a:lvl8pPr>
            <a:lvl9pPr marL="3657600" marR="0" lvl="8" indent="0" algn="ctr" rtl="0">
              <a:spcBef>
                <a:spcPts val="400"/>
              </a:spcBef>
              <a:spcAft>
                <a:spcPts val="0"/>
              </a:spcAft>
              <a:buClr>
                <a:srgbClr val="888888"/>
              </a:buClr>
              <a:buSzPts val="1400"/>
              <a:buFont typeface="Verdana"/>
              <a:buNone/>
              <a:defRPr/>
            </a:lvl9pPr>
          </a:lstStyle>
          <a:p>
            <a:endParaRPr/>
          </a:p>
        </p:txBody>
      </p:sp>
      <p:sp>
        <p:nvSpPr>
          <p:cNvPr id="128" name="Shape 128"/>
          <p:cNvSpPr txBox="1">
            <a:spLocks noGrp="1"/>
          </p:cNvSpPr>
          <p:nvPr>
            <p:ph type="dt" idx="10"/>
          </p:nvPr>
        </p:nvSpPr>
        <p:spPr>
          <a:xfrm>
            <a:off x="6437344" y="4463858"/>
            <a:ext cx="2133600" cy="273900"/>
          </a:xfrm>
          <a:prstGeom prst="rect">
            <a:avLst/>
          </a:prstGeom>
          <a:noFill/>
          <a:ln>
            <a:noFill/>
          </a:ln>
        </p:spPr>
        <p:txBody>
          <a:bodyPr spcFirstLastPara="1" wrap="square" lIns="91425" tIns="91425" rIns="91425" bIns="91425" anchor="b" anchorCtr="0"/>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29" name="Shape 129"/>
          <p:cNvSpPr txBox="1">
            <a:spLocks noGrp="1"/>
          </p:cNvSpPr>
          <p:nvPr>
            <p:ph type="ftr" idx="11"/>
          </p:nvPr>
        </p:nvSpPr>
        <p:spPr>
          <a:xfrm>
            <a:off x="1180945" y="4463858"/>
            <a:ext cx="5256300" cy="273900"/>
          </a:xfrm>
          <a:prstGeom prst="rect">
            <a:avLst/>
          </a:prstGeom>
          <a:noFill/>
          <a:ln>
            <a:noFill/>
          </a:ln>
        </p:spPr>
        <p:txBody>
          <a:bodyPr spcFirstLastPara="1" wrap="square" lIns="91425" tIns="91425" rIns="91425" bIns="91425" anchor="b" anchorCtr="0"/>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30" name="Shape 130"/>
          <p:cNvSpPr txBox="1">
            <a:spLocks noGrp="1"/>
          </p:cNvSpPr>
          <p:nvPr>
            <p:ph type="sldNum" idx="12"/>
          </p:nvPr>
        </p:nvSpPr>
        <p:spPr>
          <a:xfrm>
            <a:off x="572658" y="4463858"/>
            <a:ext cx="608400" cy="273900"/>
          </a:xfrm>
          <a:prstGeom prst="rect">
            <a:avLst/>
          </a:prstGeom>
          <a:noFill/>
          <a:ln>
            <a:noFill/>
          </a:ln>
        </p:spPr>
        <p:txBody>
          <a:bodyPr spcFirstLastPara="1" wrap="square" lIns="91425" tIns="91425" rIns="91425" bIns="91425" anchor="b" anchorCtr="0">
            <a:noAutofit/>
          </a:bodyPr>
          <a:lstStyle>
            <a:lvl1pPr marL="0" marR="0" lvl="0" indent="0" algn="l" rtl="0">
              <a:buNone/>
              <a:defRPr/>
            </a:lvl1pPr>
            <a:lvl2pPr marL="0" marR="0" lvl="1" indent="0" algn="l" rtl="0">
              <a:buNone/>
              <a:defRPr/>
            </a:lvl2pPr>
            <a:lvl3pPr marL="0" marR="0" lvl="2" indent="0" algn="l" rtl="0">
              <a:buNone/>
              <a:defRPr/>
            </a:lvl3pPr>
            <a:lvl4pPr marL="0" marR="0" lvl="3" indent="0" algn="l" rtl="0">
              <a:buNone/>
              <a:defRPr/>
            </a:lvl4pPr>
            <a:lvl5pPr marL="0" marR="0" lvl="4" indent="0" algn="l" rtl="0">
              <a:buNone/>
              <a:defRPr/>
            </a:lvl5pPr>
            <a:lvl6pPr marL="0" marR="0" lvl="5" indent="0" algn="l" rtl="0">
              <a:buNone/>
              <a:defRPr/>
            </a:lvl6pPr>
            <a:lvl7pPr marL="0" marR="0" lvl="6" indent="0" algn="l" rtl="0">
              <a:buNone/>
              <a:defRPr/>
            </a:lvl7pPr>
            <a:lvl8pPr marL="0" marR="0" lvl="7" indent="0" algn="l" rtl="0">
              <a:buNone/>
              <a:defRPr/>
            </a:lvl8pPr>
            <a:lvl9pPr marL="0" marR="0" lvl="8" indent="0" algn="l" rtl="0">
              <a:buNone/>
              <a:defRPr/>
            </a:lvl9pPr>
          </a:lstStyle>
          <a:p>
            <a:pPr marL="0" lvl="0" indent="-88900">
              <a:spcBef>
                <a:spcPts val="0"/>
              </a:spcBef>
              <a:spcAft>
                <a:spcPts val="0"/>
              </a:spcAft>
              <a:buSzPts val="1400"/>
              <a:buChar char="●"/>
            </a:pPr>
            <a:endParaRPr/>
          </a:p>
          <a:p>
            <a:pPr marL="457200" lvl="1" indent="-88900">
              <a:spcBef>
                <a:spcPts val="0"/>
              </a:spcBef>
              <a:spcAft>
                <a:spcPts val="0"/>
              </a:spcAft>
              <a:buSzPts val="1400"/>
              <a:buChar char="○"/>
            </a:pPr>
            <a:endParaRPr/>
          </a:p>
          <a:p>
            <a:pPr marL="914400" lvl="2" indent="-88900">
              <a:spcBef>
                <a:spcPts val="0"/>
              </a:spcBef>
              <a:spcAft>
                <a:spcPts val="0"/>
              </a:spcAft>
              <a:buSzPts val="1400"/>
              <a:buChar char="■"/>
            </a:pPr>
            <a:endParaRPr/>
          </a:p>
          <a:p>
            <a:pPr marL="1371600" lvl="3" indent="-88900">
              <a:spcBef>
                <a:spcPts val="0"/>
              </a:spcBef>
              <a:spcAft>
                <a:spcPts val="0"/>
              </a:spcAft>
              <a:buSzPts val="1400"/>
              <a:buChar char="●"/>
            </a:pPr>
            <a:endParaRPr/>
          </a:p>
          <a:p>
            <a:pPr marL="1828800" lvl="4" indent="-88900">
              <a:spcBef>
                <a:spcPts val="0"/>
              </a:spcBef>
              <a:spcAft>
                <a:spcPts val="0"/>
              </a:spcAft>
              <a:buSzPts val="1400"/>
              <a:buChar char="○"/>
            </a:pPr>
            <a:endParaRPr/>
          </a:p>
          <a:p>
            <a:pPr marL="2286000" lvl="5" indent="-88900">
              <a:spcBef>
                <a:spcPts val="0"/>
              </a:spcBef>
              <a:spcAft>
                <a:spcPts val="0"/>
              </a:spcAft>
              <a:buSzPts val="1400"/>
              <a:buChar char="■"/>
            </a:pPr>
            <a:endParaRPr/>
          </a:p>
          <a:p>
            <a:pPr marL="2743200" lvl="6" indent="-88900">
              <a:spcBef>
                <a:spcPts val="0"/>
              </a:spcBef>
              <a:spcAft>
                <a:spcPts val="0"/>
              </a:spcAft>
              <a:buSzPts val="1400"/>
              <a:buChar char="●"/>
            </a:pPr>
            <a:endParaRPr/>
          </a:p>
          <a:p>
            <a:pPr marL="3200400" lvl="7" indent="-88900">
              <a:spcBef>
                <a:spcPts val="0"/>
              </a:spcBef>
              <a:spcAft>
                <a:spcPts val="0"/>
              </a:spcAft>
              <a:buSzPts val="1400"/>
              <a:buChar char="○"/>
            </a:pPr>
            <a:endParaRPr/>
          </a:p>
          <a:p>
            <a:pPr marL="3657600" lvl="8" indent="-88900">
              <a:spcBef>
                <a:spcPts val="0"/>
              </a:spcBef>
              <a:spcAft>
                <a:spcPts val="0"/>
              </a:spcAft>
              <a:buSzPts val="1400"/>
              <a:buChar char="■"/>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1009442" y="506793"/>
            <a:ext cx="7125000" cy="693300"/>
          </a:xfrm>
          <a:prstGeom prst="rect">
            <a:avLst/>
          </a:prstGeom>
          <a:noFill/>
          <a:ln>
            <a:noFill/>
          </a:ln>
        </p:spPr>
        <p:txBody>
          <a:bodyPr spcFirstLastPara="1" wrap="square" lIns="91425" tIns="91425" rIns="91425" bIns="91425" anchor="ctr" anchorCtr="0"/>
          <a:lstStyle>
            <a:lvl1pPr lvl="0" algn="l" rtl="0">
              <a:spcBef>
                <a:spcPts val="0"/>
              </a:spcBef>
              <a:spcAft>
                <a:spcPts val="0"/>
              </a:spcAft>
              <a:buClr>
                <a:srgbClr val="3F3F3F"/>
              </a:buClr>
              <a:buSzPts val="1400"/>
              <a:buFont typeface="Verdana"/>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193" name="Shape 193"/>
          <p:cNvSpPr txBox="1">
            <a:spLocks noGrp="1"/>
          </p:cNvSpPr>
          <p:nvPr>
            <p:ph type="body" idx="1"/>
          </p:nvPr>
        </p:nvSpPr>
        <p:spPr>
          <a:xfrm rot="5400000">
            <a:off x="3051573" y="-686729"/>
            <a:ext cx="3038700" cy="7123200"/>
          </a:xfrm>
          <a:prstGeom prst="rect">
            <a:avLst/>
          </a:prstGeom>
          <a:noFill/>
          <a:ln>
            <a:noFill/>
          </a:ln>
        </p:spPr>
        <p:txBody>
          <a:bodyPr spcFirstLastPara="1" wrap="square" lIns="91425" tIns="91425" rIns="91425" bIns="91425" anchor="ctr" anchorCtr="0"/>
          <a:lstStyle>
            <a:lvl1pPr marL="457200" lvl="0" indent="-317500" algn="l" rtl="0">
              <a:spcBef>
                <a:spcPts val="360"/>
              </a:spcBef>
              <a:spcAft>
                <a:spcPts val="0"/>
              </a:spcAft>
              <a:buClr>
                <a:srgbClr val="3F3F3F"/>
              </a:buClr>
              <a:buSzPts val="1400"/>
              <a:buFont typeface="Verdana"/>
              <a:buChar char="○"/>
              <a:defRPr/>
            </a:lvl1pPr>
            <a:lvl2pPr marL="914400" lvl="1" indent="-317500" algn="l" rtl="0">
              <a:spcBef>
                <a:spcPts val="600"/>
              </a:spcBef>
              <a:spcAft>
                <a:spcPts val="0"/>
              </a:spcAft>
              <a:buClr>
                <a:srgbClr val="3F3F3F"/>
              </a:buClr>
              <a:buSzPts val="1400"/>
              <a:buFont typeface="Verdana"/>
              <a:buChar char="○"/>
              <a:defRPr/>
            </a:lvl2pPr>
            <a:lvl3pPr marL="1371600" lvl="2" indent="-317500" algn="l" rtl="0">
              <a:spcBef>
                <a:spcPts val="600"/>
              </a:spcBef>
              <a:spcAft>
                <a:spcPts val="0"/>
              </a:spcAft>
              <a:buClr>
                <a:srgbClr val="3F3F3F"/>
              </a:buClr>
              <a:buSzPts val="1400"/>
              <a:buFont typeface="Verdana"/>
              <a:buChar char="○"/>
              <a:defRPr/>
            </a:lvl3pPr>
            <a:lvl4pPr marL="1828800" lvl="3" indent="-317500" algn="l" rtl="0">
              <a:spcBef>
                <a:spcPts val="600"/>
              </a:spcBef>
              <a:spcAft>
                <a:spcPts val="0"/>
              </a:spcAft>
              <a:buClr>
                <a:srgbClr val="3F3F3F"/>
              </a:buClr>
              <a:buSzPts val="1400"/>
              <a:buFont typeface="Verdana"/>
              <a:buChar char="○"/>
              <a:defRPr/>
            </a:lvl4pPr>
            <a:lvl5pPr marL="2286000" lvl="4" indent="-317500" algn="l" rtl="0">
              <a:spcBef>
                <a:spcPts val="600"/>
              </a:spcBef>
              <a:spcAft>
                <a:spcPts val="0"/>
              </a:spcAft>
              <a:buClr>
                <a:srgbClr val="3F3F3F"/>
              </a:buClr>
              <a:buSzPts val="1400"/>
              <a:buFont typeface="Verdana"/>
              <a:buChar char="○"/>
              <a:defRPr/>
            </a:lvl5pPr>
            <a:lvl6pPr marL="2743200" lvl="5" indent="-317500" algn="l" rtl="0">
              <a:spcBef>
                <a:spcPts val="600"/>
              </a:spcBef>
              <a:spcAft>
                <a:spcPts val="0"/>
              </a:spcAft>
              <a:buClr>
                <a:schemeClr val="dk1"/>
              </a:buClr>
              <a:buSzPts val="1400"/>
              <a:buFont typeface="Verdana"/>
              <a:buChar char="•"/>
              <a:defRPr/>
            </a:lvl6pPr>
            <a:lvl7pPr marL="3200400" lvl="6" indent="-317500" algn="l" rtl="0">
              <a:spcBef>
                <a:spcPts val="400"/>
              </a:spcBef>
              <a:spcAft>
                <a:spcPts val="0"/>
              </a:spcAft>
              <a:buClr>
                <a:schemeClr val="dk1"/>
              </a:buClr>
              <a:buSzPts val="1400"/>
              <a:buFont typeface="Verdana"/>
              <a:buChar char="•"/>
              <a:defRPr/>
            </a:lvl7pPr>
            <a:lvl8pPr marL="3657600" lvl="7" indent="-317500" algn="l" rtl="0">
              <a:spcBef>
                <a:spcPts val="400"/>
              </a:spcBef>
              <a:spcAft>
                <a:spcPts val="0"/>
              </a:spcAft>
              <a:buClr>
                <a:schemeClr val="dk1"/>
              </a:buClr>
              <a:buSzPts val="1400"/>
              <a:buFont typeface="Verdana"/>
              <a:buChar char="•"/>
              <a:defRPr/>
            </a:lvl8pPr>
            <a:lvl9pPr marL="4114800" lvl="8" indent="-317500" algn="l" rtl="0">
              <a:spcBef>
                <a:spcPts val="400"/>
              </a:spcBef>
              <a:spcAft>
                <a:spcPts val="0"/>
              </a:spcAft>
              <a:buClr>
                <a:schemeClr val="dk1"/>
              </a:buClr>
              <a:buSzPts val="1400"/>
              <a:buFont typeface="Verdana"/>
              <a:buChar char="•"/>
              <a:defRPr/>
            </a:lvl9pPr>
          </a:lstStyle>
          <a:p>
            <a:endParaRPr/>
          </a:p>
        </p:txBody>
      </p:sp>
      <p:sp>
        <p:nvSpPr>
          <p:cNvPr id="194" name="Shape 194"/>
          <p:cNvSpPr txBox="1">
            <a:spLocks noGrp="1"/>
          </p:cNvSpPr>
          <p:nvPr>
            <p:ph type="dt" idx="10"/>
          </p:nvPr>
        </p:nvSpPr>
        <p:spPr>
          <a:xfrm>
            <a:off x="6437344" y="4463858"/>
            <a:ext cx="2133600" cy="273900"/>
          </a:xfrm>
          <a:prstGeom prst="rect">
            <a:avLst/>
          </a:prstGeom>
          <a:noFill/>
          <a:ln>
            <a:noFill/>
          </a:ln>
        </p:spPr>
        <p:txBody>
          <a:bodyPr spcFirstLastPara="1" wrap="square" lIns="91425" tIns="91425" rIns="91425" bIns="91425" anchor="b" anchorCtr="0"/>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95" name="Shape 195"/>
          <p:cNvSpPr txBox="1">
            <a:spLocks noGrp="1"/>
          </p:cNvSpPr>
          <p:nvPr>
            <p:ph type="ftr" idx="11"/>
          </p:nvPr>
        </p:nvSpPr>
        <p:spPr>
          <a:xfrm>
            <a:off x="1180945" y="4463858"/>
            <a:ext cx="5256300" cy="273900"/>
          </a:xfrm>
          <a:prstGeom prst="rect">
            <a:avLst/>
          </a:prstGeom>
          <a:noFill/>
          <a:ln>
            <a:noFill/>
          </a:ln>
        </p:spPr>
        <p:txBody>
          <a:bodyPr spcFirstLastPara="1" wrap="square" lIns="91425" tIns="91425" rIns="91425" bIns="91425" anchor="b" anchorCtr="0"/>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96" name="Shape 196"/>
          <p:cNvSpPr txBox="1">
            <a:spLocks noGrp="1"/>
          </p:cNvSpPr>
          <p:nvPr>
            <p:ph type="sldNum" idx="12"/>
          </p:nvPr>
        </p:nvSpPr>
        <p:spPr>
          <a:xfrm>
            <a:off x="572658" y="4463858"/>
            <a:ext cx="608400" cy="273900"/>
          </a:xfrm>
          <a:prstGeom prst="rect">
            <a:avLst/>
          </a:prstGeom>
          <a:noFill/>
          <a:ln>
            <a:noFill/>
          </a:ln>
        </p:spPr>
        <p:txBody>
          <a:bodyPr spcFirstLastPara="1" wrap="square" lIns="91425" tIns="91425" rIns="91425" bIns="91425" anchor="b" anchorCtr="0">
            <a:noAutofit/>
          </a:bodyPr>
          <a:lstStyle>
            <a:lvl1pPr marL="0" marR="0" lvl="0" indent="0" algn="l" rtl="0">
              <a:buNone/>
              <a:defRPr/>
            </a:lvl1pPr>
            <a:lvl2pPr marL="0" marR="0" lvl="1" indent="0" algn="l" rtl="0">
              <a:buNone/>
              <a:defRPr/>
            </a:lvl2pPr>
            <a:lvl3pPr marL="0" marR="0" lvl="2" indent="0" algn="l" rtl="0">
              <a:buNone/>
              <a:defRPr/>
            </a:lvl3pPr>
            <a:lvl4pPr marL="0" marR="0" lvl="3" indent="0" algn="l" rtl="0">
              <a:buNone/>
              <a:defRPr/>
            </a:lvl4pPr>
            <a:lvl5pPr marL="0" marR="0" lvl="4" indent="0" algn="l" rtl="0">
              <a:buNone/>
              <a:defRPr/>
            </a:lvl5pPr>
            <a:lvl6pPr marL="0" marR="0" lvl="5" indent="0" algn="l" rtl="0">
              <a:buNone/>
              <a:defRPr/>
            </a:lvl6pPr>
            <a:lvl7pPr marL="0" marR="0" lvl="6" indent="0" algn="l" rtl="0">
              <a:buNone/>
              <a:defRPr/>
            </a:lvl7pPr>
            <a:lvl8pPr marL="0" marR="0" lvl="7" indent="0" algn="l" rtl="0">
              <a:buNone/>
              <a:defRPr/>
            </a:lvl8pPr>
            <a:lvl9pPr marL="0" marR="0" lvl="8" indent="0" algn="l" rtl="0">
              <a:buNone/>
              <a:defRPr/>
            </a:lvl9pPr>
          </a:lstStyle>
          <a:p>
            <a:pPr marL="0" lvl="0" indent="-88900">
              <a:spcBef>
                <a:spcPts val="0"/>
              </a:spcBef>
              <a:spcAft>
                <a:spcPts val="0"/>
              </a:spcAft>
              <a:buSzPts val="1400"/>
              <a:buChar char="●"/>
            </a:pPr>
            <a:endParaRPr/>
          </a:p>
          <a:p>
            <a:pPr marL="457200" lvl="1" indent="-88900">
              <a:spcBef>
                <a:spcPts val="0"/>
              </a:spcBef>
              <a:spcAft>
                <a:spcPts val="0"/>
              </a:spcAft>
              <a:buSzPts val="1400"/>
              <a:buChar char="○"/>
            </a:pPr>
            <a:endParaRPr/>
          </a:p>
          <a:p>
            <a:pPr marL="914400" lvl="2" indent="-88900">
              <a:spcBef>
                <a:spcPts val="0"/>
              </a:spcBef>
              <a:spcAft>
                <a:spcPts val="0"/>
              </a:spcAft>
              <a:buSzPts val="1400"/>
              <a:buChar char="■"/>
            </a:pPr>
            <a:endParaRPr/>
          </a:p>
          <a:p>
            <a:pPr marL="1371600" lvl="3" indent="-88900">
              <a:spcBef>
                <a:spcPts val="0"/>
              </a:spcBef>
              <a:spcAft>
                <a:spcPts val="0"/>
              </a:spcAft>
              <a:buSzPts val="1400"/>
              <a:buChar char="●"/>
            </a:pPr>
            <a:endParaRPr/>
          </a:p>
          <a:p>
            <a:pPr marL="1828800" lvl="4" indent="-88900">
              <a:spcBef>
                <a:spcPts val="0"/>
              </a:spcBef>
              <a:spcAft>
                <a:spcPts val="0"/>
              </a:spcAft>
              <a:buSzPts val="1400"/>
              <a:buChar char="○"/>
            </a:pPr>
            <a:endParaRPr/>
          </a:p>
          <a:p>
            <a:pPr marL="2286000" lvl="5" indent="-88900">
              <a:spcBef>
                <a:spcPts val="0"/>
              </a:spcBef>
              <a:spcAft>
                <a:spcPts val="0"/>
              </a:spcAft>
              <a:buSzPts val="1400"/>
              <a:buChar char="■"/>
            </a:pPr>
            <a:endParaRPr/>
          </a:p>
          <a:p>
            <a:pPr marL="2743200" lvl="6" indent="-88900">
              <a:spcBef>
                <a:spcPts val="0"/>
              </a:spcBef>
              <a:spcAft>
                <a:spcPts val="0"/>
              </a:spcAft>
              <a:buSzPts val="1400"/>
              <a:buChar char="●"/>
            </a:pPr>
            <a:endParaRPr/>
          </a:p>
          <a:p>
            <a:pPr marL="3200400" lvl="7" indent="-88900">
              <a:spcBef>
                <a:spcPts val="0"/>
              </a:spcBef>
              <a:spcAft>
                <a:spcPts val="0"/>
              </a:spcAft>
              <a:buSzPts val="1400"/>
              <a:buChar char="○"/>
            </a:pPr>
            <a:endParaRPr/>
          </a:p>
          <a:p>
            <a:pPr marL="3657600" lvl="8" indent="-88900">
              <a:spcBef>
                <a:spcPts val="0"/>
              </a:spcBef>
              <a:spcAft>
                <a:spcPts val="0"/>
              </a:spcAft>
              <a:buSzPts val="1400"/>
              <a:buChar char="■"/>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rot="5400000">
            <a:off x="5451573" y="1714742"/>
            <a:ext cx="3888900" cy="1473000"/>
          </a:xfrm>
          <a:prstGeom prst="rect">
            <a:avLst/>
          </a:prstGeom>
          <a:noFill/>
          <a:ln>
            <a:noFill/>
          </a:ln>
        </p:spPr>
        <p:txBody>
          <a:bodyPr spcFirstLastPara="1" wrap="square" lIns="91425" tIns="91425" rIns="91425" bIns="91425" anchor="ctr" anchorCtr="0"/>
          <a:lstStyle>
            <a:lvl1pPr lvl="0" algn="l" rtl="0">
              <a:spcBef>
                <a:spcPts val="0"/>
              </a:spcBef>
              <a:spcAft>
                <a:spcPts val="0"/>
              </a:spcAft>
              <a:buClr>
                <a:srgbClr val="3F3F3F"/>
              </a:buClr>
              <a:buSzPts val="1400"/>
              <a:buFont typeface="Verdana"/>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199" name="Shape 199"/>
          <p:cNvSpPr txBox="1">
            <a:spLocks noGrp="1"/>
          </p:cNvSpPr>
          <p:nvPr>
            <p:ph type="body" idx="1"/>
          </p:nvPr>
        </p:nvSpPr>
        <p:spPr>
          <a:xfrm rot="5400000">
            <a:off x="1798799" y="-282508"/>
            <a:ext cx="3888900" cy="5467500"/>
          </a:xfrm>
          <a:prstGeom prst="rect">
            <a:avLst/>
          </a:prstGeom>
          <a:noFill/>
          <a:ln>
            <a:noFill/>
          </a:ln>
        </p:spPr>
        <p:txBody>
          <a:bodyPr spcFirstLastPara="1" wrap="square" lIns="91425" tIns="91425" rIns="91425" bIns="91425" anchor="ctr" anchorCtr="0"/>
          <a:lstStyle>
            <a:lvl1pPr marL="457200" lvl="0" indent="-317500" algn="l" rtl="0">
              <a:spcBef>
                <a:spcPts val="360"/>
              </a:spcBef>
              <a:spcAft>
                <a:spcPts val="0"/>
              </a:spcAft>
              <a:buClr>
                <a:srgbClr val="3F3F3F"/>
              </a:buClr>
              <a:buSzPts val="1400"/>
              <a:buFont typeface="Verdana"/>
              <a:buChar char="○"/>
              <a:defRPr/>
            </a:lvl1pPr>
            <a:lvl2pPr marL="914400" lvl="1" indent="-317500" algn="l" rtl="0">
              <a:spcBef>
                <a:spcPts val="600"/>
              </a:spcBef>
              <a:spcAft>
                <a:spcPts val="0"/>
              </a:spcAft>
              <a:buClr>
                <a:srgbClr val="3F3F3F"/>
              </a:buClr>
              <a:buSzPts val="1400"/>
              <a:buFont typeface="Verdana"/>
              <a:buChar char="○"/>
              <a:defRPr/>
            </a:lvl2pPr>
            <a:lvl3pPr marL="1371600" lvl="2" indent="-317500" algn="l" rtl="0">
              <a:spcBef>
                <a:spcPts val="600"/>
              </a:spcBef>
              <a:spcAft>
                <a:spcPts val="0"/>
              </a:spcAft>
              <a:buClr>
                <a:srgbClr val="3F3F3F"/>
              </a:buClr>
              <a:buSzPts val="1400"/>
              <a:buFont typeface="Verdana"/>
              <a:buChar char="○"/>
              <a:defRPr/>
            </a:lvl3pPr>
            <a:lvl4pPr marL="1828800" lvl="3" indent="-317500" algn="l" rtl="0">
              <a:spcBef>
                <a:spcPts val="600"/>
              </a:spcBef>
              <a:spcAft>
                <a:spcPts val="0"/>
              </a:spcAft>
              <a:buClr>
                <a:srgbClr val="3F3F3F"/>
              </a:buClr>
              <a:buSzPts val="1400"/>
              <a:buFont typeface="Verdana"/>
              <a:buChar char="○"/>
              <a:defRPr/>
            </a:lvl4pPr>
            <a:lvl5pPr marL="2286000" lvl="4" indent="-317500" algn="l" rtl="0">
              <a:spcBef>
                <a:spcPts val="600"/>
              </a:spcBef>
              <a:spcAft>
                <a:spcPts val="0"/>
              </a:spcAft>
              <a:buClr>
                <a:srgbClr val="3F3F3F"/>
              </a:buClr>
              <a:buSzPts val="1400"/>
              <a:buFont typeface="Verdana"/>
              <a:buChar char="○"/>
              <a:defRPr/>
            </a:lvl5pPr>
            <a:lvl6pPr marL="2743200" lvl="5" indent="-317500" algn="l" rtl="0">
              <a:spcBef>
                <a:spcPts val="600"/>
              </a:spcBef>
              <a:spcAft>
                <a:spcPts val="0"/>
              </a:spcAft>
              <a:buClr>
                <a:schemeClr val="dk1"/>
              </a:buClr>
              <a:buSzPts val="1400"/>
              <a:buFont typeface="Verdana"/>
              <a:buChar char="•"/>
              <a:defRPr/>
            </a:lvl6pPr>
            <a:lvl7pPr marL="3200400" lvl="6" indent="-317500" algn="l" rtl="0">
              <a:spcBef>
                <a:spcPts val="400"/>
              </a:spcBef>
              <a:spcAft>
                <a:spcPts val="0"/>
              </a:spcAft>
              <a:buClr>
                <a:schemeClr val="dk1"/>
              </a:buClr>
              <a:buSzPts val="1400"/>
              <a:buFont typeface="Verdana"/>
              <a:buChar char="•"/>
              <a:defRPr/>
            </a:lvl7pPr>
            <a:lvl8pPr marL="3657600" lvl="7" indent="-317500" algn="l" rtl="0">
              <a:spcBef>
                <a:spcPts val="400"/>
              </a:spcBef>
              <a:spcAft>
                <a:spcPts val="0"/>
              </a:spcAft>
              <a:buClr>
                <a:schemeClr val="dk1"/>
              </a:buClr>
              <a:buSzPts val="1400"/>
              <a:buFont typeface="Verdana"/>
              <a:buChar char="•"/>
              <a:defRPr/>
            </a:lvl8pPr>
            <a:lvl9pPr marL="4114800" lvl="8" indent="-317500" algn="l" rtl="0">
              <a:spcBef>
                <a:spcPts val="400"/>
              </a:spcBef>
              <a:spcAft>
                <a:spcPts val="0"/>
              </a:spcAft>
              <a:buClr>
                <a:schemeClr val="dk1"/>
              </a:buClr>
              <a:buSzPts val="1400"/>
              <a:buFont typeface="Verdana"/>
              <a:buChar char="•"/>
              <a:defRPr/>
            </a:lvl9pPr>
          </a:lstStyle>
          <a:p>
            <a:endParaRPr/>
          </a:p>
        </p:txBody>
      </p:sp>
      <p:sp>
        <p:nvSpPr>
          <p:cNvPr id="200" name="Shape 200"/>
          <p:cNvSpPr txBox="1">
            <a:spLocks noGrp="1"/>
          </p:cNvSpPr>
          <p:nvPr>
            <p:ph type="dt" idx="10"/>
          </p:nvPr>
        </p:nvSpPr>
        <p:spPr>
          <a:xfrm>
            <a:off x="6437344" y="4463858"/>
            <a:ext cx="2133600" cy="273900"/>
          </a:xfrm>
          <a:prstGeom prst="rect">
            <a:avLst/>
          </a:prstGeom>
          <a:noFill/>
          <a:ln>
            <a:noFill/>
          </a:ln>
        </p:spPr>
        <p:txBody>
          <a:bodyPr spcFirstLastPara="1" wrap="square" lIns="91425" tIns="91425" rIns="91425" bIns="91425" anchor="b" anchorCtr="0"/>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201" name="Shape 201"/>
          <p:cNvSpPr txBox="1">
            <a:spLocks noGrp="1"/>
          </p:cNvSpPr>
          <p:nvPr>
            <p:ph type="ftr" idx="11"/>
          </p:nvPr>
        </p:nvSpPr>
        <p:spPr>
          <a:xfrm>
            <a:off x="1180945" y="4463858"/>
            <a:ext cx="5256300" cy="273900"/>
          </a:xfrm>
          <a:prstGeom prst="rect">
            <a:avLst/>
          </a:prstGeom>
          <a:noFill/>
          <a:ln>
            <a:noFill/>
          </a:ln>
        </p:spPr>
        <p:txBody>
          <a:bodyPr spcFirstLastPara="1" wrap="square" lIns="91425" tIns="91425" rIns="91425" bIns="91425" anchor="b" anchorCtr="0"/>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202" name="Shape 202"/>
          <p:cNvSpPr txBox="1">
            <a:spLocks noGrp="1"/>
          </p:cNvSpPr>
          <p:nvPr>
            <p:ph type="sldNum" idx="12"/>
          </p:nvPr>
        </p:nvSpPr>
        <p:spPr>
          <a:xfrm>
            <a:off x="572658" y="4463858"/>
            <a:ext cx="608400" cy="273900"/>
          </a:xfrm>
          <a:prstGeom prst="rect">
            <a:avLst/>
          </a:prstGeom>
          <a:noFill/>
          <a:ln>
            <a:noFill/>
          </a:ln>
        </p:spPr>
        <p:txBody>
          <a:bodyPr spcFirstLastPara="1" wrap="square" lIns="91425" tIns="91425" rIns="91425" bIns="91425" anchor="b" anchorCtr="0">
            <a:noAutofit/>
          </a:bodyPr>
          <a:lstStyle>
            <a:lvl1pPr marL="0" marR="0" lvl="0" indent="0" algn="l" rtl="0">
              <a:buNone/>
              <a:defRPr/>
            </a:lvl1pPr>
            <a:lvl2pPr marL="0" marR="0" lvl="1" indent="0" algn="l" rtl="0">
              <a:buNone/>
              <a:defRPr/>
            </a:lvl2pPr>
            <a:lvl3pPr marL="0" marR="0" lvl="2" indent="0" algn="l" rtl="0">
              <a:buNone/>
              <a:defRPr/>
            </a:lvl3pPr>
            <a:lvl4pPr marL="0" marR="0" lvl="3" indent="0" algn="l" rtl="0">
              <a:buNone/>
              <a:defRPr/>
            </a:lvl4pPr>
            <a:lvl5pPr marL="0" marR="0" lvl="4" indent="0" algn="l" rtl="0">
              <a:buNone/>
              <a:defRPr/>
            </a:lvl5pPr>
            <a:lvl6pPr marL="0" marR="0" lvl="5" indent="0" algn="l" rtl="0">
              <a:buNone/>
              <a:defRPr/>
            </a:lvl6pPr>
            <a:lvl7pPr marL="0" marR="0" lvl="6" indent="0" algn="l" rtl="0">
              <a:buNone/>
              <a:defRPr/>
            </a:lvl7pPr>
            <a:lvl8pPr marL="0" marR="0" lvl="7" indent="0" algn="l" rtl="0">
              <a:buNone/>
              <a:defRPr/>
            </a:lvl8pPr>
            <a:lvl9pPr marL="0" marR="0" lvl="8" indent="0" algn="l" rtl="0">
              <a:buNone/>
              <a:defRPr/>
            </a:lvl9pPr>
          </a:lstStyle>
          <a:p>
            <a:pPr marL="0" lvl="0" indent="-88900">
              <a:spcBef>
                <a:spcPts val="0"/>
              </a:spcBef>
              <a:spcAft>
                <a:spcPts val="0"/>
              </a:spcAft>
              <a:buSzPts val="1400"/>
              <a:buChar char="●"/>
            </a:pPr>
            <a:endParaRPr/>
          </a:p>
          <a:p>
            <a:pPr marL="457200" lvl="1" indent="-88900">
              <a:spcBef>
                <a:spcPts val="0"/>
              </a:spcBef>
              <a:spcAft>
                <a:spcPts val="0"/>
              </a:spcAft>
              <a:buSzPts val="1400"/>
              <a:buChar char="○"/>
            </a:pPr>
            <a:endParaRPr/>
          </a:p>
          <a:p>
            <a:pPr marL="914400" lvl="2" indent="-88900">
              <a:spcBef>
                <a:spcPts val="0"/>
              </a:spcBef>
              <a:spcAft>
                <a:spcPts val="0"/>
              </a:spcAft>
              <a:buSzPts val="1400"/>
              <a:buChar char="■"/>
            </a:pPr>
            <a:endParaRPr/>
          </a:p>
          <a:p>
            <a:pPr marL="1371600" lvl="3" indent="-88900">
              <a:spcBef>
                <a:spcPts val="0"/>
              </a:spcBef>
              <a:spcAft>
                <a:spcPts val="0"/>
              </a:spcAft>
              <a:buSzPts val="1400"/>
              <a:buChar char="●"/>
            </a:pPr>
            <a:endParaRPr/>
          </a:p>
          <a:p>
            <a:pPr marL="1828800" lvl="4" indent="-88900">
              <a:spcBef>
                <a:spcPts val="0"/>
              </a:spcBef>
              <a:spcAft>
                <a:spcPts val="0"/>
              </a:spcAft>
              <a:buSzPts val="1400"/>
              <a:buChar char="○"/>
            </a:pPr>
            <a:endParaRPr/>
          </a:p>
          <a:p>
            <a:pPr marL="2286000" lvl="5" indent="-88900">
              <a:spcBef>
                <a:spcPts val="0"/>
              </a:spcBef>
              <a:spcAft>
                <a:spcPts val="0"/>
              </a:spcAft>
              <a:buSzPts val="1400"/>
              <a:buChar char="■"/>
            </a:pPr>
            <a:endParaRPr/>
          </a:p>
          <a:p>
            <a:pPr marL="2743200" lvl="6" indent="-88900">
              <a:spcBef>
                <a:spcPts val="0"/>
              </a:spcBef>
              <a:spcAft>
                <a:spcPts val="0"/>
              </a:spcAft>
              <a:buSzPts val="1400"/>
              <a:buChar char="●"/>
            </a:pPr>
            <a:endParaRPr/>
          </a:p>
          <a:p>
            <a:pPr marL="3200400" lvl="7" indent="-88900">
              <a:spcBef>
                <a:spcPts val="0"/>
              </a:spcBef>
              <a:spcAft>
                <a:spcPts val="0"/>
              </a:spcAft>
              <a:buSzPts val="1400"/>
              <a:buChar char="○"/>
            </a:pPr>
            <a:endParaRPr/>
          </a:p>
          <a:p>
            <a:pPr marL="3657600" lvl="8" indent="-88900">
              <a:spcBef>
                <a:spcPts val="0"/>
              </a:spcBef>
              <a:spcAft>
                <a:spcPts val="0"/>
              </a:spcAft>
              <a:buSzPts val="1400"/>
              <a:buChar char="■"/>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ntent and Text" type="objAndTx">
  <p:cSld name="OBJECT_AND_TEXT">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171450"/>
            <a:ext cx="8229600" cy="857400"/>
          </a:xfrm>
          <a:prstGeom prst="rect">
            <a:avLst/>
          </a:prstGeom>
          <a:noFill/>
          <a:ln>
            <a:noFill/>
          </a:ln>
        </p:spPr>
        <p:txBody>
          <a:bodyPr spcFirstLastPara="1" wrap="square" lIns="91425" tIns="91425" rIns="91425" bIns="91425" anchor="ctr" anchorCtr="0"/>
          <a:lstStyle>
            <a:lvl1pPr lvl="0" algn="l" rtl="0">
              <a:spcBef>
                <a:spcPts val="0"/>
              </a:spcBef>
              <a:spcAft>
                <a:spcPts val="0"/>
              </a:spcAft>
              <a:buClr>
                <a:srgbClr val="3F3F3F"/>
              </a:buClr>
              <a:buSzPts val="1400"/>
              <a:buFont typeface="Verdana"/>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205" name="Shape 205"/>
          <p:cNvSpPr txBox="1">
            <a:spLocks noGrp="1"/>
          </p:cNvSpPr>
          <p:nvPr>
            <p:ph type="body" idx="1"/>
          </p:nvPr>
        </p:nvSpPr>
        <p:spPr>
          <a:xfrm>
            <a:off x="457200" y="1200150"/>
            <a:ext cx="4038600" cy="3372000"/>
          </a:xfrm>
          <a:prstGeom prst="rect">
            <a:avLst/>
          </a:prstGeom>
          <a:noFill/>
          <a:ln>
            <a:noFill/>
          </a:ln>
        </p:spPr>
        <p:txBody>
          <a:bodyPr spcFirstLastPara="1" wrap="square" lIns="91425" tIns="91425" rIns="91425" bIns="91425" anchor="ctr" anchorCtr="0"/>
          <a:lstStyle>
            <a:lvl1pPr marL="457200" lvl="0" indent="-317500" algn="l" rtl="0">
              <a:spcBef>
                <a:spcPts val="360"/>
              </a:spcBef>
              <a:spcAft>
                <a:spcPts val="0"/>
              </a:spcAft>
              <a:buClr>
                <a:srgbClr val="3F3F3F"/>
              </a:buClr>
              <a:buSzPts val="1400"/>
              <a:buFont typeface="Verdana"/>
              <a:buChar char="○"/>
              <a:defRPr/>
            </a:lvl1pPr>
            <a:lvl2pPr marL="914400" lvl="1" indent="-317500" algn="l" rtl="0">
              <a:spcBef>
                <a:spcPts val="600"/>
              </a:spcBef>
              <a:spcAft>
                <a:spcPts val="0"/>
              </a:spcAft>
              <a:buClr>
                <a:srgbClr val="3F3F3F"/>
              </a:buClr>
              <a:buSzPts val="1400"/>
              <a:buFont typeface="Verdana"/>
              <a:buChar char="○"/>
              <a:defRPr/>
            </a:lvl2pPr>
            <a:lvl3pPr marL="1371600" lvl="2" indent="-317500" algn="l" rtl="0">
              <a:spcBef>
                <a:spcPts val="600"/>
              </a:spcBef>
              <a:spcAft>
                <a:spcPts val="0"/>
              </a:spcAft>
              <a:buClr>
                <a:srgbClr val="3F3F3F"/>
              </a:buClr>
              <a:buSzPts val="1400"/>
              <a:buFont typeface="Verdana"/>
              <a:buChar char="○"/>
              <a:defRPr/>
            </a:lvl3pPr>
            <a:lvl4pPr marL="1828800" lvl="3" indent="-317500" algn="l" rtl="0">
              <a:spcBef>
                <a:spcPts val="600"/>
              </a:spcBef>
              <a:spcAft>
                <a:spcPts val="0"/>
              </a:spcAft>
              <a:buClr>
                <a:srgbClr val="3F3F3F"/>
              </a:buClr>
              <a:buSzPts val="1400"/>
              <a:buFont typeface="Verdana"/>
              <a:buChar char="○"/>
              <a:defRPr/>
            </a:lvl4pPr>
            <a:lvl5pPr marL="2286000" lvl="4" indent="-317500" algn="l" rtl="0">
              <a:spcBef>
                <a:spcPts val="600"/>
              </a:spcBef>
              <a:spcAft>
                <a:spcPts val="0"/>
              </a:spcAft>
              <a:buClr>
                <a:srgbClr val="3F3F3F"/>
              </a:buClr>
              <a:buSzPts val="1400"/>
              <a:buFont typeface="Verdana"/>
              <a:buChar char="○"/>
              <a:defRPr/>
            </a:lvl5pPr>
            <a:lvl6pPr marL="2743200" lvl="5" indent="-317500" algn="l" rtl="0">
              <a:spcBef>
                <a:spcPts val="600"/>
              </a:spcBef>
              <a:spcAft>
                <a:spcPts val="0"/>
              </a:spcAft>
              <a:buClr>
                <a:schemeClr val="dk1"/>
              </a:buClr>
              <a:buSzPts val="1400"/>
              <a:buFont typeface="Verdana"/>
              <a:buChar char="•"/>
              <a:defRPr/>
            </a:lvl6pPr>
            <a:lvl7pPr marL="3200400" lvl="6" indent="-317500" algn="l" rtl="0">
              <a:spcBef>
                <a:spcPts val="400"/>
              </a:spcBef>
              <a:spcAft>
                <a:spcPts val="0"/>
              </a:spcAft>
              <a:buClr>
                <a:schemeClr val="dk1"/>
              </a:buClr>
              <a:buSzPts val="1400"/>
              <a:buFont typeface="Verdana"/>
              <a:buChar char="•"/>
              <a:defRPr/>
            </a:lvl7pPr>
            <a:lvl8pPr marL="3657600" lvl="7" indent="-317500" algn="l" rtl="0">
              <a:spcBef>
                <a:spcPts val="400"/>
              </a:spcBef>
              <a:spcAft>
                <a:spcPts val="0"/>
              </a:spcAft>
              <a:buClr>
                <a:schemeClr val="dk1"/>
              </a:buClr>
              <a:buSzPts val="1400"/>
              <a:buFont typeface="Verdana"/>
              <a:buChar char="•"/>
              <a:defRPr/>
            </a:lvl8pPr>
            <a:lvl9pPr marL="4114800" lvl="8" indent="-317500" algn="l" rtl="0">
              <a:spcBef>
                <a:spcPts val="400"/>
              </a:spcBef>
              <a:spcAft>
                <a:spcPts val="0"/>
              </a:spcAft>
              <a:buClr>
                <a:schemeClr val="dk1"/>
              </a:buClr>
              <a:buSzPts val="1400"/>
              <a:buFont typeface="Verdana"/>
              <a:buChar char="•"/>
              <a:defRPr/>
            </a:lvl9pPr>
          </a:lstStyle>
          <a:p>
            <a:endParaRPr/>
          </a:p>
        </p:txBody>
      </p:sp>
      <p:sp>
        <p:nvSpPr>
          <p:cNvPr id="206" name="Shape 206"/>
          <p:cNvSpPr txBox="1">
            <a:spLocks noGrp="1"/>
          </p:cNvSpPr>
          <p:nvPr>
            <p:ph type="body" idx="2"/>
          </p:nvPr>
        </p:nvSpPr>
        <p:spPr>
          <a:xfrm>
            <a:off x="4648200" y="1200150"/>
            <a:ext cx="4038600" cy="3372000"/>
          </a:xfrm>
          <a:prstGeom prst="rect">
            <a:avLst/>
          </a:prstGeom>
          <a:noFill/>
          <a:ln>
            <a:noFill/>
          </a:ln>
        </p:spPr>
        <p:txBody>
          <a:bodyPr spcFirstLastPara="1" wrap="square" lIns="91425" tIns="91425" rIns="91425" bIns="91425" anchor="ctr" anchorCtr="0"/>
          <a:lstStyle>
            <a:lvl1pPr marL="457200" lvl="0" indent="-317500" algn="l" rtl="0">
              <a:spcBef>
                <a:spcPts val="360"/>
              </a:spcBef>
              <a:spcAft>
                <a:spcPts val="0"/>
              </a:spcAft>
              <a:buClr>
                <a:srgbClr val="3F3F3F"/>
              </a:buClr>
              <a:buSzPts val="1400"/>
              <a:buFont typeface="Verdana"/>
              <a:buChar char="○"/>
              <a:defRPr/>
            </a:lvl1pPr>
            <a:lvl2pPr marL="914400" lvl="1" indent="-317500" algn="l" rtl="0">
              <a:spcBef>
                <a:spcPts val="600"/>
              </a:spcBef>
              <a:spcAft>
                <a:spcPts val="0"/>
              </a:spcAft>
              <a:buClr>
                <a:srgbClr val="3F3F3F"/>
              </a:buClr>
              <a:buSzPts val="1400"/>
              <a:buFont typeface="Verdana"/>
              <a:buChar char="○"/>
              <a:defRPr/>
            </a:lvl2pPr>
            <a:lvl3pPr marL="1371600" lvl="2" indent="-317500" algn="l" rtl="0">
              <a:spcBef>
                <a:spcPts val="600"/>
              </a:spcBef>
              <a:spcAft>
                <a:spcPts val="0"/>
              </a:spcAft>
              <a:buClr>
                <a:srgbClr val="3F3F3F"/>
              </a:buClr>
              <a:buSzPts val="1400"/>
              <a:buFont typeface="Verdana"/>
              <a:buChar char="○"/>
              <a:defRPr/>
            </a:lvl3pPr>
            <a:lvl4pPr marL="1828800" lvl="3" indent="-317500" algn="l" rtl="0">
              <a:spcBef>
                <a:spcPts val="600"/>
              </a:spcBef>
              <a:spcAft>
                <a:spcPts val="0"/>
              </a:spcAft>
              <a:buClr>
                <a:srgbClr val="3F3F3F"/>
              </a:buClr>
              <a:buSzPts val="1400"/>
              <a:buFont typeface="Verdana"/>
              <a:buChar char="○"/>
              <a:defRPr/>
            </a:lvl4pPr>
            <a:lvl5pPr marL="2286000" lvl="4" indent="-317500" algn="l" rtl="0">
              <a:spcBef>
                <a:spcPts val="600"/>
              </a:spcBef>
              <a:spcAft>
                <a:spcPts val="0"/>
              </a:spcAft>
              <a:buClr>
                <a:srgbClr val="3F3F3F"/>
              </a:buClr>
              <a:buSzPts val="1400"/>
              <a:buFont typeface="Verdana"/>
              <a:buChar char="○"/>
              <a:defRPr/>
            </a:lvl5pPr>
            <a:lvl6pPr marL="2743200" lvl="5" indent="-317500" algn="l" rtl="0">
              <a:spcBef>
                <a:spcPts val="600"/>
              </a:spcBef>
              <a:spcAft>
                <a:spcPts val="0"/>
              </a:spcAft>
              <a:buClr>
                <a:schemeClr val="dk1"/>
              </a:buClr>
              <a:buSzPts val="1400"/>
              <a:buFont typeface="Verdana"/>
              <a:buChar char="•"/>
              <a:defRPr/>
            </a:lvl6pPr>
            <a:lvl7pPr marL="3200400" lvl="6" indent="-317500" algn="l" rtl="0">
              <a:spcBef>
                <a:spcPts val="400"/>
              </a:spcBef>
              <a:spcAft>
                <a:spcPts val="0"/>
              </a:spcAft>
              <a:buClr>
                <a:schemeClr val="dk1"/>
              </a:buClr>
              <a:buSzPts val="1400"/>
              <a:buFont typeface="Verdana"/>
              <a:buChar char="•"/>
              <a:defRPr/>
            </a:lvl7pPr>
            <a:lvl8pPr marL="3657600" lvl="7" indent="-317500" algn="l" rtl="0">
              <a:spcBef>
                <a:spcPts val="400"/>
              </a:spcBef>
              <a:spcAft>
                <a:spcPts val="0"/>
              </a:spcAft>
              <a:buClr>
                <a:schemeClr val="dk1"/>
              </a:buClr>
              <a:buSzPts val="1400"/>
              <a:buFont typeface="Verdana"/>
              <a:buChar char="•"/>
              <a:defRPr/>
            </a:lvl8pPr>
            <a:lvl9pPr marL="4114800" lvl="8" indent="-317500" algn="l" rtl="0">
              <a:spcBef>
                <a:spcPts val="400"/>
              </a:spcBef>
              <a:spcAft>
                <a:spcPts val="0"/>
              </a:spcAft>
              <a:buClr>
                <a:schemeClr val="dk1"/>
              </a:buClr>
              <a:buSzPts val="1400"/>
              <a:buFont typeface="Verdana"/>
              <a:buChar char="•"/>
              <a:defRPr/>
            </a:lvl9pPr>
          </a:lstStyle>
          <a:p>
            <a:endParaRPr/>
          </a:p>
        </p:txBody>
      </p:sp>
      <p:sp>
        <p:nvSpPr>
          <p:cNvPr id="207" name="Shape 207"/>
          <p:cNvSpPr txBox="1">
            <a:spLocks noGrp="1"/>
          </p:cNvSpPr>
          <p:nvPr>
            <p:ph type="dt" idx="10"/>
          </p:nvPr>
        </p:nvSpPr>
        <p:spPr>
          <a:xfrm>
            <a:off x="6437344" y="4463858"/>
            <a:ext cx="2133600" cy="273900"/>
          </a:xfrm>
          <a:prstGeom prst="rect">
            <a:avLst/>
          </a:prstGeom>
          <a:noFill/>
          <a:ln>
            <a:noFill/>
          </a:ln>
        </p:spPr>
        <p:txBody>
          <a:bodyPr spcFirstLastPara="1" wrap="square" lIns="91425" tIns="91425" rIns="91425" bIns="91425" anchor="b" anchorCtr="0"/>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208" name="Shape 208"/>
          <p:cNvSpPr txBox="1">
            <a:spLocks noGrp="1"/>
          </p:cNvSpPr>
          <p:nvPr>
            <p:ph type="ftr" idx="11"/>
          </p:nvPr>
        </p:nvSpPr>
        <p:spPr>
          <a:xfrm>
            <a:off x="1180945" y="4463858"/>
            <a:ext cx="5256300" cy="273900"/>
          </a:xfrm>
          <a:prstGeom prst="rect">
            <a:avLst/>
          </a:prstGeom>
          <a:noFill/>
          <a:ln>
            <a:noFill/>
          </a:ln>
        </p:spPr>
        <p:txBody>
          <a:bodyPr spcFirstLastPara="1" wrap="square" lIns="91425" tIns="91425" rIns="91425" bIns="91425" anchor="b" anchorCtr="0"/>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209" name="Shape 209"/>
          <p:cNvSpPr txBox="1">
            <a:spLocks noGrp="1"/>
          </p:cNvSpPr>
          <p:nvPr>
            <p:ph type="sldNum" idx="12"/>
          </p:nvPr>
        </p:nvSpPr>
        <p:spPr>
          <a:xfrm>
            <a:off x="572658" y="4463858"/>
            <a:ext cx="608400" cy="273900"/>
          </a:xfrm>
          <a:prstGeom prst="rect">
            <a:avLst/>
          </a:prstGeom>
          <a:noFill/>
          <a:ln>
            <a:noFill/>
          </a:ln>
        </p:spPr>
        <p:txBody>
          <a:bodyPr spcFirstLastPara="1" wrap="square" lIns="91425" tIns="91425" rIns="91425" bIns="91425" anchor="b" anchorCtr="0">
            <a:noAutofit/>
          </a:bodyPr>
          <a:lstStyle>
            <a:lvl1pPr marL="0" marR="0" lvl="0" indent="0" algn="l" rtl="0">
              <a:buNone/>
              <a:defRPr/>
            </a:lvl1pPr>
            <a:lvl2pPr marL="0" marR="0" lvl="1" indent="0" algn="l" rtl="0">
              <a:buNone/>
              <a:defRPr/>
            </a:lvl2pPr>
            <a:lvl3pPr marL="0" marR="0" lvl="2" indent="0" algn="l" rtl="0">
              <a:buNone/>
              <a:defRPr/>
            </a:lvl3pPr>
            <a:lvl4pPr marL="0" marR="0" lvl="3" indent="0" algn="l" rtl="0">
              <a:buNone/>
              <a:defRPr/>
            </a:lvl4pPr>
            <a:lvl5pPr marL="0" marR="0" lvl="4" indent="0" algn="l" rtl="0">
              <a:buNone/>
              <a:defRPr/>
            </a:lvl5pPr>
            <a:lvl6pPr marL="0" marR="0" lvl="5" indent="0" algn="l" rtl="0">
              <a:buNone/>
              <a:defRPr/>
            </a:lvl6pPr>
            <a:lvl7pPr marL="0" marR="0" lvl="6" indent="0" algn="l" rtl="0">
              <a:buNone/>
              <a:defRPr/>
            </a:lvl7pPr>
            <a:lvl8pPr marL="0" marR="0" lvl="7" indent="0" algn="l" rtl="0">
              <a:buNone/>
              <a:defRPr/>
            </a:lvl8pPr>
            <a:lvl9pPr marL="0" marR="0" lvl="8" indent="0" algn="l" rtl="0">
              <a:buNone/>
              <a:defRPr/>
            </a:lvl9pPr>
          </a:lstStyle>
          <a:p>
            <a:pPr marL="0" lvl="0" indent="-88900">
              <a:spcBef>
                <a:spcPts val="0"/>
              </a:spcBef>
              <a:spcAft>
                <a:spcPts val="0"/>
              </a:spcAft>
              <a:buSzPts val="1400"/>
              <a:buChar char="●"/>
            </a:pPr>
            <a:endParaRPr/>
          </a:p>
          <a:p>
            <a:pPr marL="457200" lvl="1" indent="-88900">
              <a:spcBef>
                <a:spcPts val="0"/>
              </a:spcBef>
              <a:spcAft>
                <a:spcPts val="0"/>
              </a:spcAft>
              <a:buSzPts val="1400"/>
              <a:buChar char="○"/>
            </a:pPr>
            <a:endParaRPr/>
          </a:p>
          <a:p>
            <a:pPr marL="914400" lvl="2" indent="-88900">
              <a:spcBef>
                <a:spcPts val="0"/>
              </a:spcBef>
              <a:spcAft>
                <a:spcPts val="0"/>
              </a:spcAft>
              <a:buSzPts val="1400"/>
              <a:buChar char="■"/>
            </a:pPr>
            <a:endParaRPr/>
          </a:p>
          <a:p>
            <a:pPr marL="1371600" lvl="3" indent="-88900">
              <a:spcBef>
                <a:spcPts val="0"/>
              </a:spcBef>
              <a:spcAft>
                <a:spcPts val="0"/>
              </a:spcAft>
              <a:buSzPts val="1400"/>
              <a:buChar char="●"/>
            </a:pPr>
            <a:endParaRPr/>
          </a:p>
          <a:p>
            <a:pPr marL="1828800" lvl="4" indent="-88900">
              <a:spcBef>
                <a:spcPts val="0"/>
              </a:spcBef>
              <a:spcAft>
                <a:spcPts val="0"/>
              </a:spcAft>
              <a:buSzPts val="1400"/>
              <a:buChar char="○"/>
            </a:pPr>
            <a:endParaRPr/>
          </a:p>
          <a:p>
            <a:pPr marL="2286000" lvl="5" indent="-88900">
              <a:spcBef>
                <a:spcPts val="0"/>
              </a:spcBef>
              <a:spcAft>
                <a:spcPts val="0"/>
              </a:spcAft>
              <a:buSzPts val="1400"/>
              <a:buChar char="■"/>
            </a:pPr>
            <a:endParaRPr/>
          </a:p>
          <a:p>
            <a:pPr marL="2743200" lvl="6" indent="-88900">
              <a:spcBef>
                <a:spcPts val="0"/>
              </a:spcBef>
              <a:spcAft>
                <a:spcPts val="0"/>
              </a:spcAft>
              <a:buSzPts val="1400"/>
              <a:buChar char="●"/>
            </a:pPr>
            <a:endParaRPr/>
          </a:p>
          <a:p>
            <a:pPr marL="3200400" lvl="7" indent="-88900">
              <a:spcBef>
                <a:spcPts val="0"/>
              </a:spcBef>
              <a:spcAft>
                <a:spcPts val="0"/>
              </a:spcAft>
              <a:buSzPts val="1400"/>
              <a:buChar char="○"/>
            </a:pPr>
            <a:endParaRPr/>
          </a:p>
          <a:p>
            <a:pPr marL="3657600" lvl="8" indent="-88900">
              <a:spcBef>
                <a:spcPts val="0"/>
              </a:spcBef>
              <a:spcAft>
                <a:spcPts val="0"/>
              </a:spcAft>
              <a:buSzPts val="1400"/>
              <a:buChar char="■"/>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4 Content" type="fourObj">
  <p:cSld name="FOUR_OBJECTS">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457200" y="171450"/>
            <a:ext cx="8229600" cy="857400"/>
          </a:xfrm>
          <a:prstGeom prst="rect">
            <a:avLst/>
          </a:prstGeom>
          <a:noFill/>
          <a:ln>
            <a:noFill/>
          </a:ln>
        </p:spPr>
        <p:txBody>
          <a:bodyPr spcFirstLastPara="1" wrap="square" lIns="91425" tIns="91425" rIns="91425" bIns="91425" anchor="ctr" anchorCtr="0"/>
          <a:lstStyle>
            <a:lvl1pPr lvl="0" algn="l" rtl="0">
              <a:spcBef>
                <a:spcPts val="0"/>
              </a:spcBef>
              <a:spcAft>
                <a:spcPts val="0"/>
              </a:spcAft>
              <a:buClr>
                <a:srgbClr val="3F3F3F"/>
              </a:buClr>
              <a:buSzPts val="1400"/>
              <a:buFont typeface="Verdana"/>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212" name="Shape 212"/>
          <p:cNvSpPr txBox="1">
            <a:spLocks noGrp="1"/>
          </p:cNvSpPr>
          <p:nvPr>
            <p:ph type="body" idx="1"/>
          </p:nvPr>
        </p:nvSpPr>
        <p:spPr>
          <a:xfrm>
            <a:off x="457200" y="1200150"/>
            <a:ext cx="4038600" cy="1628700"/>
          </a:xfrm>
          <a:prstGeom prst="rect">
            <a:avLst/>
          </a:prstGeom>
          <a:noFill/>
          <a:ln>
            <a:noFill/>
          </a:ln>
        </p:spPr>
        <p:txBody>
          <a:bodyPr spcFirstLastPara="1" wrap="square" lIns="91425" tIns="91425" rIns="91425" bIns="91425" anchor="ctr" anchorCtr="0"/>
          <a:lstStyle>
            <a:lvl1pPr marL="457200" lvl="0" indent="-317500" algn="l" rtl="0">
              <a:spcBef>
                <a:spcPts val="360"/>
              </a:spcBef>
              <a:spcAft>
                <a:spcPts val="0"/>
              </a:spcAft>
              <a:buClr>
                <a:srgbClr val="3F3F3F"/>
              </a:buClr>
              <a:buSzPts val="1400"/>
              <a:buFont typeface="Verdana"/>
              <a:buChar char="○"/>
              <a:defRPr/>
            </a:lvl1pPr>
            <a:lvl2pPr marL="914400" lvl="1" indent="-317500" algn="l" rtl="0">
              <a:spcBef>
                <a:spcPts val="600"/>
              </a:spcBef>
              <a:spcAft>
                <a:spcPts val="0"/>
              </a:spcAft>
              <a:buClr>
                <a:srgbClr val="3F3F3F"/>
              </a:buClr>
              <a:buSzPts val="1400"/>
              <a:buFont typeface="Verdana"/>
              <a:buChar char="○"/>
              <a:defRPr/>
            </a:lvl2pPr>
            <a:lvl3pPr marL="1371600" lvl="2" indent="-317500" algn="l" rtl="0">
              <a:spcBef>
                <a:spcPts val="600"/>
              </a:spcBef>
              <a:spcAft>
                <a:spcPts val="0"/>
              </a:spcAft>
              <a:buClr>
                <a:srgbClr val="3F3F3F"/>
              </a:buClr>
              <a:buSzPts val="1400"/>
              <a:buFont typeface="Verdana"/>
              <a:buChar char="○"/>
              <a:defRPr/>
            </a:lvl3pPr>
            <a:lvl4pPr marL="1828800" lvl="3" indent="-317500" algn="l" rtl="0">
              <a:spcBef>
                <a:spcPts val="600"/>
              </a:spcBef>
              <a:spcAft>
                <a:spcPts val="0"/>
              </a:spcAft>
              <a:buClr>
                <a:srgbClr val="3F3F3F"/>
              </a:buClr>
              <a:buSzPts val="1400"/>
              <a:buFont typeface="Verdana"/>
              <a:buChar char="○"/>
              <a:defRPr/>
            </a:lvl4pPr>
            <a:lvl5pPr marL="2286000" lvl="4" indent="-317500" algn="l" rtl="0">
              <a:spcBef>
                <a:spcPts val="600"/>
              </a:spcBef>
              <a:spcAft>
                <a:spcPts val="0"/>
              </a:spcAft>
              <a:buClr>
                <a:srgbClr val="3F3F3F"/>
              </a:buClr>
              <a:buSzPts val="1400"/>
              <a:buFont typeface="Verdana"/>
              <a:buChar char="○"/>
              <a:defRPr/>
            </a:lvl5pPr>
            <a:lvl6pPr marL="2743200" lvl="5" indent="-317500" algn="l" rtl="0">
              <a:spcBef>
                <a:spcPts val="600"/>
              </a:spcBef>
              <a:spcAft>
                <a:spcPts val="0"/>
              </a:spcAft>
              <a:buClr>
                <a:schemeClr val="dk1"/>
              </a:buClr>
              <a:buSzPts val="1400"/>
              <a:buFont typeface="Verdana"/>
              <a:buChar char="•"/>
              <a:defRPr/>
            </a:lvl6pPr>
            <a:lvl7pPr marL="3200400" lvl="6" indent="-317500" algn="l" rtl="0">
              <a:spcBef>
                <a:spcPts val="400"/>
              </a:spcBef>
              <a:spcAft>
                <a:spcPts val="0"/>
              </a:spcAft>
              <a:buClr>
                <a:schemeClr val="dk1"/>
              </a:buClr>
              <a:buSzPts val="1400"/>
              <a:buFont typeface="Verdana"/>
              <a:buChar char="•"/>
              <a:defRPr/>
            </a:lvl7pPr>
            <a:lvl8pPr marL="3657600" lvl="7" indent="-317500" algn="l" rtl="0">
              <a:spcBef>
                <a:spcPts val="400"/>
              </a:spcBef>
              <a:spcAft>
                <a:spcPts val="0"/>
              </a:spcAft>
              <a:buClr>
                <a:schemeClr val="dk1"/>
              </a:buClr>
              <a:buSzPts val="1400"/>
              <a:buFont typeface="Verdana"/>
              <a:buChar char="•"/>
              <a:defRPr/>
            </a:lvl8pPr>
            <a:lvl9pPr marL="4114800" lvl="8" indent="-317500" algn="l" rtl="0">
              <a:spcBef>
                <a:spcPts val="400"/>
              </a:spcBef>
              <a:spcAft>
                <a:spcPts val="0"/>
              </a:spcAft>
              <a:buClr>
                <a:schemeClr val="dk1"/>
              </a:buClr>
              <a:buSzPts val="1400"/>
              <a:buFont typeface="Verdana"/>
              <a:buChar char="•"/>
              <a:defRPr/>
            </a:lvl9pPr>
          </a:lstStyle>
          <a:p>
            <a:endParaRPr/>
          </a:p>
        </p:txBody>
      </p:sp>
      <p:sp>
        <p:nvSpPr>
          <p:cNvPr id="213" name="Shape 213"/>
          <p:cNvSpPr txBox="1">
            <a:spLocks noGrp="1"/>
          </p:cNvSpPr>
          <p:nvPr>
            <p:ph type="body" idx="2"/>
          </p:nvPr>
        </p:nvSpPr>
        <p:spPr>
          <a:xfrm>
            <a:off x="4648200" y="1200150"/>
            <a:ext cx="4038600" cy="1628700"/>
          </a:xfrm>
          <a:prstGeom prst="rect">
            <a:avLst/>
          </a:prstGeom>
          <a:noFill/>
          <a:ln>
            <a:noFill/>
          </a:ln>
        </p:spPr>
        <p:txBody>
          <a:bodyPr spcFirstLastPara="1" wrap="square" lIns="91425" tIns="91425" rIns="91425" bIns="91425" anchor="ctr" anchorCtr="0"/>
          <a:lstStyle>
            <a:lvl1pPr marL="457200" lvl="0" indent="-317500" algn="l" rtl="0">
              <a:spcBef>
                <a:spcPts val="360"/>
              </a:spcBef>
              <a:spcAft>
                <a:spcPts val="0"/>
              </a:spcAft>
              <a:buClr>
                <a:srgbClr val="3F3F3F"/>
              </a:buClr>
              <a:buSzPts val="1400"/>
              <a:buFont typeface="Verdana"/>
              <a:buChar char="○"/>
              <a:defRPr/>
            </a:lvl1pPr>
            <a:lvl2pPr marL="914400" lvl="1" indent="-317500" algn="l" rtl="0">
              <a:spcBef>
                <a:spcPts val="600"/>
              </a:spcBef>
              <a:spcAft>
                <a:spcPts val="0"/>
              </a:spcAft>
              <a:buClr>
                <a:srgbClr val="3F3F3F"/>
              </a:buClr>
              <a:buSzPts val="1400"/>
              <a:buFont typeface="Verdana"/>
              <a:buChar char="○"/>
              <a:defRPr/>
            </a:lvl2pPr>
            <a:lvl3pPr marL="1371600" lvl="2" indent="-317500" algn="l" rtl="0">
              <a:spcBef>
                <a:spcPts val="600"/>
              </a:spcBef>
              <a:spcAft>
                <a:spcPts val="0"/>
              </a:spcAft>
              <a:buClr>
                <a:srgbClr val="3F3F3F"/>
              </a:buClr>
              <a:buSzPts val="1400"/>
              <a:buFont typeface="Verdana"/>
              <a:buChar char="○"/>
              <a:defRPr/>
            </a:lvl3pPr>
            <a:lvl4pPr marL="1828800" lvl="3" indent="-317500" algn="l" rtl="0">
              <a:spcBef>
                <a:spcPts val="600"/>
              </a:spcBef>
              <a:spcAft>
                <a:spcPts val="0"/>
              </a:spcAft>
              <a:buClr>
                <a:srgbClr val="3F3F3F"/>
              </a:buClr>
              <a:buSzPts val="1400"/>
              <a:buFont typeface="Verdana"/>
              <a:buChar char="○"/>
              <a:defRPr/>
            </a:lvl4pPr>
            <a:lvl5pPr marL="2286000" lvl="4" indent="-317500" algn="l" rtl="0">
              <a:spcBef>
                <a:spcPts val="600"/>
              </a:spcBef>
              <a:spcAft>
                <a:spcPts val="0"/>
              </a:spcAft>
              <a:buClr>
                <a:srgbClr val="3F3F3F"/>
              </a:buClr>
              <a:buSzPts val="1400"/>
              <a:buFont typeface="Verdana"/>
              <a:buChar char="○"/>
              <a:defRPr/>
            </a:lvl5pPr>
            <a:lvl6pPr marL="2743200" lvl="5" indent="-317500" algn="l" rtl="0">
              <a:spcBef>
                <a:spcPts val="600"/>
              </a:spcBef>
              <a:spcAft>
                <a:spcPts val="0"/>
              </a:spcAft>
              <a:buClr>
                <a:schemeClr val="dk1"/>
              </a:buClr>
              <a:buSzPts val="1400"/>
              <a:buFont typeface="Verdana"/>
              <a:buChar char="•"/>
              <a:defRPr/>
            </a:lvl6pPr>
            <a:lvl7pPr marL="3200400" lvl="6" indent="-317500" algn="l" rtl="0">
              <a:spcBef>
                <a:spcPts val="400"/>
              </a:spcBef>
              <a:spcAft>
                <a:spcPts val="0"/>
              </a:spcAft>
              <a:buClr>
                <a:schemeClr val="dk1"/>
              </a:buClr>
              <a:buSzPts val="1400"/>
              <a:buFont typeface="Verdana"/>
              <a:buChar char="•"/>
              <a:defRPr/>
            </a:lvl7pPr>
            <a:lvl8pPr marL="3657600" lvl="7" indent="-317500" algn="l" rtl="0">
              <a:spcBef>
                <a:spcPts val="400"/>
              </a:spcBef>
              <a:spcAft>
                <a:spcPts val="0"/>
              </a:spcAft>
              <a:buClr>
                <a:schemeClr val="dk1"/>
              </a:buClr>
              <a:buSzPts val="1400"/>
              <a:buFont typeface="Verdana"/>
              <a:buChar char="•"/>
              <a:defRPr/>
            </a:lvl8pPr>
            <a:lvl9pPr marL="4114800" lvl="8" indent="-317500" algn="l" rtl="0">
              <a:spcBef>
                <a:spcPts val="400"/>
              </a:spcBef>
              <a:spcAft>
                <a:spcPts val="0"/>
              </a:spcAft>
              <a:buClr>
                <a:schemeClr val="dk1"/>
              </a:buClr>
              <a:buSzPts val="1400"/>
              <a:buFont typeface="Verdana"/>
              <a:buChar char="•"/>
              <a:defRPr/>
            </a:lvl9pPr>
          </a:lstStyle>
          <a:p>
            <a:endParaRPr/>
          </a:p>
        </p:txBody>
      </p:sp>
      <p:sp>
        <p:nvSpPr>
          <p:cNvPr id="214" name="Shape 214"/>
          <p:cNvSpPr txBox="1">
            <a:spLocks noGrp="1"/>
          </p:cNvSpPr>
          <p:nvPr>
            <p:ph type="body" idx="3"/>
          </p:nvPr>
        </p:nvSpPr>
        <p:spPr>
          <a:xfrm>
            <a:off x="457200" y="2943225"/>
            <a:ext cx="4038600" cy="1628700"/>
          </a:xfrm>
          <a:prstGeom prst="rect">
            <a:avLst/>
          </a:prstGeom>
          <a:noFill/>
          <a:ln>
            <a:noFill/>
          </a:ln>
        </p:spPr>
        <p:txBody>
          <a:bodyPr spcFirstLastPara="1" wrap="square" lIns="91425" tIns="91425" rIns="91425" bIns="91425" anchor="ctr" anchorCtr="0"/>
          <a:lstStyle>
            <a:lvl1pPr marL="457200" lvl="0" indent="-317500" algn="l" rtl="0">
              <a:spcBef>
                <a:spcPts val="360"/>
              </a:spcBef>
              <a:spcAft>
                <a:spcPts val="0"/>
              </a:spcAft>
              <a:buClr>
                <a:srgbClr val="3F3F3F"/>
              </a:buClr>
              <a:buSzPts val="1400"/>
              <a:buFont typeface="Verdana"/>
              <a:buChar char="○"/>
              <a:defRPr/>
            </a:lvl1pPr>
            <a:lvl2pPr marL="914400" lvl="1" indent="-317500" algn="l" rtl="0">
              <a:spcBef>
                <a:spcPts val="600"/>
              </a:spcBef>
              <a:spcAft>
                <a:spcPts val="0"/>
              </a:spcAft>
              <a:buClr>
                <a:srgbClr val="3F3F3F"/>
              </a:buClr>
              <a:buSzPts val="1400"/>
              <a:buFont typeface="Verdana"/>
              <a:buChar char="○"/>
              <a:defRPr/>
            </a:lvl2pPr>
            <a:lvl3pPr marL="1371600" lvl="2" indent="-317500" algn="l" rtl="0">
              <a:spcBef>
                <a:spcPts val="600"/>
              </a:spcBef>
              <a:spcAft>
                <a:spcPts val="0"/>
              </a:spcAft>
              <a:buClr>
                <a:srgbClr val="3F3F3F"/>
              </a:buClr>
              <a:buSzPts val="1400"/>
              <a:buFont typeface="Verdana"/>
              <a:buChar char="○"/>
              <a:defRPr/>
            </a:lvl3pPr>
            <a:lvl4pPr marL="1828800" lvl="3" indent="-317500" algn="l" rtl="0">
              <a:spcBef>
                <a:spcPts val="600"/>
              </a:spcBef>
              <a:spcAft>
                <a:spcPts val="0"/>
              </a:spcAft>
              <a:buClr>
                <a:srgbClr val="3F3F3F"/>
              </a:buClr>
              <a:buSzPts val="1400"/>
              <a:buFont typeface="Verdana"/>
              <a:buChar char="○"/>
              <a:defRPr/>
            </a:lvl4pPr>
            <a:lvl5pPr marL="2286000" lvl="4" indent="-317500" algn="l" rtl="0">
              <a:spcBef>
                <a:spcPts val="600"/>
              </a:spcBef>
              <a:spcAft>
                <a:spcPts val="0"/>
              </a:spcAft>
              <a:buClr>
                <a:srgbClr val="3F3F3F"/>
              </a:buClr>
              <a:buSzPts val="1400"/>
              <a:buFont typeface="Verdana"/>
              <a:buChar char="○"/>
              <a:defRPr/>
            </a:lvl5pPr>
            <a:lvl6pPr marL="2743200" lvl="5" indent="-317500" algn="l" rtl="0">
              <a:spcBef>
                <a:spcPts val="600"/>
              </a:spcBef>
              <a:spcAft>
                <a:spcPts val="0"/>
              </a:spcAft>
              <a:buClr>
                <a:schemeClr val="dk1"/>
              </a:buClr>
              <a:buSzPts val="1400"/>
              <a:buFont typeface="Verdana"/>
              <a:buChar char="•"/>
              <a:defRPr/>
            </a:lvl6pPr>
            <a:lvl7pPr marL="3200400" lvl="6" indent="-317500" algn="l" rtl="0">
              <a:spcBef>
                <a:spcPts val="400"/>
              </a:spcBef>
              <a:spcAft>
                <a:spcPts val="0"/>
              </a:spcAft>
              <a:buClr>
                <a:schemeClr val="dk1"/>
              </a:buClr>
              <a:buSzPts val="1400"/>
              <a:buFont typeface="Verdana"/>
              <a:buChar char="•"/>
              <a:defRPr/>
            </a:lvl7pPr>
            <a:lvl8pPr marL="3657600" lvl="7" indent="-317500" algn="l" rtl="0">
              <a:spcBef>
                <a:spcPts val="400"/>
              </a:spcBef>
              <a:spcAft>
                <a:spcPts val="0"/>
              </a:spcAft>
              <a:buClr>
                <a:schemeClr val="dk1"/>
              </a:buClr>
              <a:buSzPts val="1400"/>
              <a:buFont typeface="Verdana"/>
              <a:buChar char="•"/>
              <a:defRPr/>
            </a:lvl8pPr>
            <a:lvl9pPr marL="4114800" lvl="8" indent="-317500" algn="l" rtl="0">
              <a:spcBef>
                <a:spcPts val="400"/>
              </a:spcBef>
              <a:spcAft>
                <a:spcPts val="0"/>
              </a:spcAft>
              <a:buClr>
                <a:schemeClr val="dk1"/>
              </a:buClr>
              <a:buSzPts val="1400"/>
              <a:buFont typeface="Verdana"/>
              <a:buChar char="•"/>
              <a:defRPr/>
            </a:lvl9pPr>
          </a:lstStyle>
          <a:p>
            <a:endParaRPr/>
          </a:p>
        </p:txBody>
      </p:sp>
      <p:sp>
        <p:nvSpPr>
          <p:cNvPr id="215" name="Shape 215"/>
          <p:cNvSpPr txBox="1">
            <a:spLocks noGrp="1"/>
          </p:cNvSpPr>
          <p:nvPr>
            <p:ph type="body" idx="4"/>
          </p:nvPr>
        </p:nvSpPr>
        <p:spPr>
          <a:xfrm>
            <a:off x="4648200" y="2943225"/>
            <a:ext cx="4038600" cy="1628700"/>
          </a:xfrm>
          <a:prstGeom prst="rect">
            <a:avLst/>
          </a:prstGeom>
          <a:noFill/>
          <a:ln>
            <a:noFill/>
          </a:ln>
        </p:spPr>
        <p:txBody>
          <a:bodyPr spcFirstLastPara="1" wrap="square" lIns="91425" tIns="91425" rIns="91425" bIns="91425" anchor="ctr" anchorCtr="0"/>
          <a:lstStyle>
            <a:lvl1pPr marL="457200" lvl="0" indent="-317500" algn="l" rtl="0">
              <a:spcBef>
                <a:spcPts val="360"/>
              </a:spcBef>
              <a:spcAft>
                <a:spcPts val="0"/>
              </a:spcAft>
              <a:buClr>
                <a:srgbClr val="3F3F3F"/>
              </a:buClr>
              <a:buSzPts val="1400"/>
              <a:buFont typeface="Verdana"/>
              <a:buChar char="○"/>
              <a:defRPr/>
            </a:lvl1pPr>
            <a:lvl2pPr marL="914400" lvl="1" indent="-317500" algn="l" rtl="0">
              <a:spcBef>
                <a:spcPts val="600"/>
              </a:spcBef>
              <a:spcAft>
                <a:spcPts val="0"/>
              </a:spcAft>
              <a:buClr>
                <a:srgbClr val="3F3F3F"/>
              </a:buClr>
              <a:buSzPts val="1400"/>
              <a:buFont typeface="Verdana"/>
              <a:buChar char="○"/>
              <a:defRPr/>
            </a:lvl2pPr>
            <a:lvl3pPr marL="1371600" lvl="2" indent="-317500" algn="l" rtl="0">
              <a:spcBef>
                <a:spcPts val="600"/>
              </a:spcBef>
              <a:spcAft>
                <a:spcPts val="0"/>
              </a:spcAft>
              <a:buClr>
                <a:srgbClr val="3F3F3F"/>
              </a:buClr>
              <a:buSzPts val="1400"/>
              <a:buFont typeface="Verdana"/>
              <a:buChar char="○"/>
              <a:defRPr/>
            </a:lvl3pPr>
            <a:lvl4pPr marL="1828800" lvl="3" indent="-317500" algn="l" rtl="0">
              <a:spcBef>
                <a:spcPts val="600"/>
              </a:spcBef>
              <a:spcAft>
                <a:spcPts val="0"/>
              </a:spcAft>
              <a:buClr>
                <a:srgbClr val="3F3F3F"/>
              </a:buClr>
              <a:buSzPts val="1400"/>
              <a:buFont typeface="Verdana"/>
              <a:buChar char="○"/>
              <a:defRPr/>
            </a:lvl4pPr>
            <a:lvl5pPr marL="2286000" lvl="4" indent="-317500" algn="l" rtl="0">
              <a:spcBef>
                <a:spcPts val="600"/>
              </a:spcBef>
              <a:spcAft>
                <a:spcPts val="0"/>
              </a:spcAft>
              <a:buClr>
                <a:srgbClr val="3F3F3F"/>
              </a:buClr>
              <a:buSzPts val="1400"/>
              <a:buFont typeface="Verdana"/>
              <a:buChar char="○"/>
              <a:defRPr/>
            </a:lvl5pPr>
            <a:lvl6pPr marL="2743200" lvl="5" indent="-317500" algn="l" rtl="0">
              <a:spcBef>
                <a:spcPts val="600"/>
              </a:spcBef>
              <a:spcAft>
                <a:spcPts val="0"/>
              </a:spcAft>
              <a:buClr>
                <a:schemeClr val="dk1"/>
              </a:buClr>
              <a:buSzPts val="1400"/>
              <a:buFont typeface="Verdana"/>
              <a:buChar char="•"/>
              <a:defRPr/>
            </a:lvl6pPr>
            <a:lvl7pPr marL="3200400" lvl="6" indent="-317500" algn="l" rtl="0">
              <a:spcBef>
                <a:spcPts val="400"/>
              </a:spcBef>
              <a:spcAft>
                <a:spcPts val="0"/>
              </a:spcAft>
              <a:buClr>
                <a:schemeClr val="dk1"/>
              </a:buClr>
              <a:buSzPts val="1400"/>
              <a:buFont typeface="Verdana"/>
              <a:buChar char="•"/>
              <a:defRPr/>
            </a:lvl7pPr>
            <a:lvl8pPr marL="3657600" lvl="7" indent="-317500" algn="l" rtl="0">
              <a:spcBef>
                <a:spcPts val="400"/>
              </a:spcBef>
              <a:spcAft>
                <a:spcPts val="0"/>
              </a:spcAft>
              <a:buClr>
                <a:schemeClr val="dk1"/>
              </a:buClr>
              <a:buSzPts val="1400"/>
              <a:buFont typeface="Verdana"/>
              <a:buChar char="•"/>
              <a:defRPr/>
            </a:lvl8pPr>
            <a:lvl9pPr marL="4114800" lvl="8" indent="-317500" algn="l" rtl="0">
              <a:spcBef>
                <a:spcPts val="400"/>
              </a:spcBef>
              <a:spcAft>
                <a:spcPts val="0"/>
              </a:spcAft>
              <a:buClr>
                <a:schemeClr val="dk1"/>
              </a:buClr>
              <a:buSzPts val="1400"/>
              <a:buFont typeface="Verdana"/>
              <a:buChar char="•"/>
              <a:defRPr/>
            </a:lvl9pPr>
          </a:lstStyle>
          <a:p>
            <a:endParaRPr/>
          </a:p>
        </p:txBody>
      </p:sp>
      <p:sp>
        <p:nvSpPr>
          <p:cNvPr id="216" name="Shape 216"/>
          <p:cNvSpPr txBox="1">
            <a:spLocks noGrp="1"/>
          </p:cNvSpPr>
          <p:nvPr>
            <p:ph type="dt" idx="10"/>
          </p:nvPr>
        </p:nvSpPr>
        <p:spPr>
          <a:xfrm>
            <a:off x="6437344" y="4463858"/>
            <a:ext cx="2133600" cy="273900"/>
          </a:xfrm>
          <a:prstGeom prst="rect">
            <a:avLst/>
          </a:prstGeom>
          <a:noFill/>
          <a:ln>
            <a:noFill/>
          </a:ln>
        </p:spPr>
        <p:txBody>
          <a:bodyPr spcFirstLastPara="1" wrap="square" lIns="91425" tIns="91425" rIns="91425" bIns="91425" anchor="b" anchorCtr="0"/>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217" name="Shape 217"/>
          <p:cNvSpPr txBox="1">
            <a:spLocks noGrp="1"/>
          </p:cNvSpPr>
          <p:nvPr>
            <p:ph type="ftr" idx="11"/>
          </p:nvPr>
        </p:nvSpPr>
        <p:spPr>
          <a:xfrm>
            <a:off x="1180945" y="4463858"/>
            <a:ext cx="5256300" cy="273900"/>
          </a:xfrm>
          <a:prstGeom prst="rect">
            <a:avLst/>
          </a:prstGeom>
          <a:noFill/>
          <a:ln>
            <a:noFill/>
          </a:ln>
        </p:spPr>
        <p:txBody>
          <a:bodyPr spcFirstLastPara="1" wrap="square" lIns="91425" tIns="91425" rIns="91425" bIns="91425" anchor="b" anchorCtr="0"/>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218" name="Shape 218"/>
          <p:cNvSpPr txBox="1">
            <a:spLocks noGrp="1"/>
          </p:cNvSpPr>
          <p:nvPr>
            <p:ph type="sldNum" idx="12"/>
          </p:nvPr>
        </p:nvSpPr>
        <p:spPr>
          <a:xfrm>
            <a:off x="572658" y="4463858"/>
            <a:ext cx="608400" cy="273900"/>
          </a:xfrm>
          <a:prstGeom prst="rect">
            <a:avLst/>
          </a:prstGeom>
          <a:noFill/>
          <a:ln>
            <a:noFill/>
          </a:ln>
        </p:spPr>
        <p:txBody>
          <a:bodyPr spcFirstLastPara="1" wrap="square" lIns="91425" tIns="91425" rIns="91425" bIns="91425" anchor="b" anchorCtr="0">
            <a:noAutofit/>
          </a:bodyPr>
          <a:lstStyle>
            <a:lvl1pPr marL="0" marR="0" lvl="0" indent="0" algn="l" rtl="0">
              <a:buNone/>
              <a:defRPr/>
            </a:lvl1pPr>
            <a:lvl2pPr marL="0" marR="0" lvl="1" indent="0" algn="l" rtl="0">
              <a:buNone/>
              <a:defRPr/>
            </a:lvl2pPr>
            <a:lvl3pPr marL="0" marR="0" lvl="2" indent="0" algn="l" rtl="0">
              <a:buNone/>
              <a:defRPr/>
            </a:lvl3pPr>
            <a:lvl4pPr marL="0" marR="0" lvl="3" indent="0" algn="l" rtl="0">
              <a:buNone/>
              <a:defRPr/>
            </a:lvl4pPr>
            <a:lvl5pPr marL="0" marR="0" lvl="4" indent="0" algn="l" rtl="0">
              <a:buNone/>
              <a:defRPr/>
            </a:lvl5pPr>
            <a:lvl6pPr marL="0" marR="0" lvl="5" indent="0" algn="l" rtl="0">
              <a:buNone/>
              <a:defRPr/>
            </a:lvl6pPr>
            <a:lvl7pPr marL="0" marR="0" lvl="6" indent="0" algn="l" rtl="0">
              <a:buNone/>
              <a:defRPr/>
            </a:lvl7pPr>
            <a:lvl8pPr marL="0" marR="0" lvl="7" indent="0" algn="l" rtl="0">
              <a:buNone/>
              <a:defRPr/>
            </a:lvl8pPr>
            <a:lvl9pPr marL="0" marR="0" lvl="8" indent="0" algn="l" rtl="0">
              <a:buNone/>
              <a:defRPr/>
            </a:lvl9pPr>
          </a:lstStyle>
          <a:p>
            <a:pPr marL="0" lvl="0" indent="-88900">
              <a:spcBef>
                <a:spcPts val="0"/>
              </a:spcBef>
              <a:spcAft>
                <a:spcPts val="0"/>
              </a:spcAft>
              <a:buSzPts val="1400"/>
              <a:buChar char="●"/>
            </a:pPr>
            <a:endParaRPr/>
          </a:p>
          <a:p>
            <a:pPr marL="457200" lvl="1" indent="-88900">
              <a:spcBef>
                <a:spcPts val="0"/>
              </a:spcBef>
              <a:spcAft>
                <a:spcPts val="0"/>
              </a:spcAft>
              <a:buSzPts val="1400"/>
              <a:buChar char="○"/>
            </a:pPr>
            <a:endParaRPr/>
          </a:p>
          <a:p>
            <a:pPr marL="914400" lvl="2" indent="-88900">
              <a:spcBef>
                <a:spcPts val="0"/>
              </a:spcBef>
              <a:spcAft>
                <a:spcPts val="0"/>
              </a:spcAft>
              <a:buSzPts val="1400"/>
              <a:buChar char="■"/>
            </a:pPr>
            <a:endParaRPr/>
          </a:p>
          <a:p>
            <a:pPr marL="1371600" lvl="3" indent="-88900">
              <a:spcBef>
                <a:spcPts val="0"/>
              </a:spcBef>
              <a:spcAft>
                <a:spcPts val="0"/>
              </a:spcAft>
              <a:buSzPts val="1400"/>
              <a:buChar char="●"/>
            </a:pPr>
            <a:endParaRPr/>
          </a:p>
          <a:p>
            <a:pPr marL="1828800" lvl="4" indent="-88900">
              <a:spcBef>
                <a:spcPts val="0"/>
              </a:spcBef>
              <a:spcAft>
                <a:spcPts val="0"/>
              </a:spcAft>
              <a:buSzPts val="1400"/>
              <a:buChar char="○"/>
            </a:pPr>
            <a:endParaRPr/>
          </a:p>
          <a:p>
            <a:pPr marL="2286000" lvl="5" indent="-88900">
              <a:spcBef>
                <a:spcPts val="0"/>
              </a:spcBef>
              <a:spcAft>
                <a:spcPts val="0"/>
              </a:spcAft>
              <a:buSzPts val="1400"/>
              <a:buChar char="■"/>
            </a:pPr>
            <a:endParaRPr/>
          </a:p>
          <a:p>
            <a:pPr marL="2743200" lvl="6" indent="-88900">
              <a:spcBef>
                <a:spcPts val="0"/>
              </a:spcBef>
              <a:spcAft>
                <a:spcPts val="0"/>
              </a:spcAft>
              <a:buSzPts val="1400"/>
              <a:buChar char="●"/>
            </a:pPr>
            <a:endParaRPr/>
          </a:p>
          <a:p>
            <a:pPr marL="3200400" lvl="7" indent="-88900">
              <a:spcBef>
                <a:spcPts val="0"/>
              </a:spcBef>
              <a:spcAft>
                <a:spcPts val="0"/>
              </a:spcAft>
              <a:buSzPts val="1400"/>
              <a:buChar char="○"/>
            </a:pPr>
            <a:endParaRPr/>
          </a:p>
          <a:p>
            <a:pPr marL="3657600" lvl="8" indent="-88900">
              <a:spcBef>
                <a:spcPts val="0"/>
              </a:spcBef>
              <a:spcAft>
                <a:spcPts val="0"/>
              </a:spcAft>
              <a:buSzPts val="1400"/>
              <a:buChar char="■"/>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able" type="tbl">
  <p:cSld name="TABLE">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lstStyle>
            <a:lvl1pPr lvl="0" algn="l" rtl="0">
              <a:spcBef>
                <a:spcPts val="0"/>
              </a:spcBef>
              <a:spcAft>
                <a:spcPts val="0"/>
              </a:spcAft>
              <a:buClr>
                <a:srgbClr val="3F3F3F"/>
              </a:buClr>
              <a:buSzPts val="1400"/>
              <a:buFont typeface="Verdana"/>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221" name="Shape 221"/>
          <p:cNvSpPr txBox="1">
            <a:spLocks noGrp="1"/>
          </p:cNvSpPr>
          <p:nvPr>
            <p:ph type="dt" idx="10"/>
          </p:nvPr>
        </p:nvSpPr>
        <p:spPr>
          <a:xfrm>
            <a:off x="457200" y="4683919"/>
            <a:ext cx="2133600" cy="357300"/>
          </a:xfrm>
          <a:prstGeom prst="rect">
            <a:avLst/>
          </a:prstGeom>
          <a:noFill/>
          <a:ln>
            <a:noFill/>
          </a:ln>
        </p:spPr>
        <p:txBody>
          <a:bodyPr spcFirstLastPara="1" wrap="square" lIns="91425" tIns="91425" rIns="91425" bIns="91425" anchor="b" anchorCtr="0"/>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222" name="Shape 222"/>
          <p:cNvSpPr txBox="1">
            <a:spLocks noGrp="1"/>
          </p:cNvSpPr>
          <p:nvPr>
            <p:ph type="ftr" idx="11"/>
          </p:nvPr>
        </p:nvSpPr>
        <p:spPr>
          <a:xfrm>
            <a:off x="3124200" y="4683919"/>
            <a:ext cx="2895600" cy="357300"/>
          </a:xfrm>
          <a:prstGeom prst="rect">
            <a:avLst/>
          </a:prstGeom>
          <a:noFill/>
          <a:ln>
            <a:noFill/>
          </a:ln>
        </p:spPr>
        <p:txBody>
          <a:bodyPr spcFirstLastPara="1" wrap="square" lIns="91425" tIns="91425" rIns="91425" bIns="91425" anchor="b" anchorCtr="0"/>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223" name="Shape 223"/>
          <p:cNvSpPr txBox="1">
            <a:spLocks noGrp="1"/>
          </p:cNvSpPr>
          <p:nvPr>
            <p:ph type="sldNum" idx="12"/>
          </p:nvPr>
        </p:nvSpPr>
        <p:spPr>
          <a:xfrm>
            <a:off x="6553200" y="4683919"/>
            <a:ext cx="2133600" cy="357300"/>
          </a:xfrm>
          <a:prstGeom prst="rect">
            <a:avLst/>
          </a:prstGeom>
          <a:noFill/>
          <a:ln>
            <a:noFill/>
          </a:ln>
        </p:spPr>
        <p:txBody>
          <a:bodyPr spcFirstLastPara="1" wrap="square" lIns="91425" tIns="91425" rIns="91425" bIns="91425" anchor="b" anchorCtr="0">
            <a:noAutofit/>
          </a:bodyPr>
          <a:lstStyle>
            <a:lvl1pPr marL="0" marR="0" lvl="0" indent="0" algn="l" rtl="0">
              <a:buNone/>
              <a:defRPr/>
            </a:lvl1pPr>
            <a:lvl2pPr marL="0" marR="0" lvl="1" indent="0" algn="l" rtl="0">
              <a:buNone/>
              <a:defRPr/>
            </a:lvl2pPr>
            <a:lvl3pPr marL="0" marR="0" lvl="2" indent="0" algn="l" rtl="0">
              <a:buNone/>
              <a:defRPr/>
            </a:lvl3pPr>
            <a:lvl4pPr marL="0" marR="0" lvl="3" indent="0" algn="l" rtl="0">
              <a:buNone/>
              <a:defRPr/>
            </a:lvl4pPr>
            <a:lvl5pPr marL="0" marR="0" lvl="4" indent="0" algn="l" rtl="0">
              <a:buNone/>
              <a:defRPr/>
            </a:lvl5pPr>
            <a:lvl6pPr marL="0" marR="0" lvl="5" indent="0" algn="l" rtl="0">
              <a:buNone/>
              <a:defRPr/>
            </a:lvl6pPr>
            <a:lvl7pPr marL="0" marR="0" lvl="6" indent="0" algn="l" rtl="0">
              <a:buNone/>
              <a:defRPr/>
            </a:lvl7pPr>
            <a:lvl8pPr marL="0" marR="0" lvl="7" indent="0" algn="l" rtl="0">
              <a:buNone/>
              <a:defRPr/>
            </a:lvl8pPr>
            <a:lvl9pPr marL="0" marR="0" lvl="8" indent="0" algn="l" rtl="0">
              <a:buNone/>
              <a:defRPr/>
            </a:lvl9pPr>
          </a:lstStyle>
          <a:p>
            <a:pPr marL="0" lvl="0" indent="-88900">
              <a:spcBef>
                <a:spcPts val="0"/>
              </a:spcBef>
              <a:spcAft>
                <a:spcPts val="0"/>
              </a:spcAft>
              <a:buSzPts val="1400"/>
              <a:buChar char="●"/>
            </a:pPr>
            <a:endParaRPr/>
          </a:p>
          <a:p>
            <a:pPr marL="457200" lvl="1" indent="-88900">
              <a:spcBef>
                <a:spcPts val="0"/>
              </a:spcBef>
              <a:spcAft>
                <a:spcPts val="0"/>
              </a:spcAft>
              <a:buSzPts val="1400"/>
              <a:buChar char="○"/>
            </a:pPr>
            <a:endParaRPr/>
          </a:p>
          <a:p>
            <a:pPr marL="914400" lvl="2" indent="-88900">
              <a:spcBef>
                <a:spcPts val="0"/>
              </a:spcBef>
              <a:spcAft>
                <a:spcPts val="0"/>
              </a:spcAft>
              <a:buSzPts val="1400"/>
              <a:buChar char="■"/>
            </a:pPr>
            <a:endParaRPr/>
          </a:p>
          <a:p>
            <a:pPr marL="1371600" lvl="3" indent="-88900">
              <a:spcBef>
                <a:spcPts val="0"/>
              </a:spcBef>
              <a:spcAft>
                <a:spcPts val="0"/>
              </a:spcAft>
              <a:buSzPts val="1400"/>
              <a:buChar char="●"/>
            </a:pPr>
            <a:endParaRPr/>
          </a:p>
          <a:p>
            <a:pPr marL="1828800" lvl="4" indent="-88900">
              <a:spcBef>
                <a:spcPts val="0"/>
              </a:spcBef>
              <a:spcAft>
                <a:spcPts val="0"/>
              </a:spcAft>
              <a:buSzPts val="1400"/>
              <a:buChar char="○"/>
            </a:pPr>
            <a:endParaRPr/>
          </a:p>
          <a:p>
            <a:pPr marL="2286000" lvl="5" indent="-88900">
              <a:spcBef>
                <a:spcPts val="0"/>
              </a:spcBef>
              <a:spcAft>
                <a:spcPts val="0"/>
              </a:spcAft>
              <a:buSzPts val="1400"/>
              <a:buChar char="■"/>
            </a:pPr>
            <a:endParaRPr/>
          </a:p>
          <a:p>
            <a:pPr marL="2743200" lvl="6" indent="-88900">
              <a:spcBef>
                <a:spcPts val="0"/>
              </a:spcBef>
              <a:spcAft>
                <a:spcPts val="0"/>
              </a:spcAft>
              <a:buSzPts val="1400"/>
              <a:buChar char="●"/>
            </a:pPr>
            <a:endParaRPr/>
          </a:p>
          <a:p>
            <a:pPr marL="3200400" lvl="7" indent="-88900">
              <a:spcBef>
                <a:spcPts val="0"/>
              </a:spcBef>
              <a:spcAft>
                <a:spcPts val="0"/>
              </a:spcAft>
              <a:buSzPts val="1400"/>
              <a:buChar char="○"/>
            </a:pPr>
            <a:endParaRPr/>
          </a:p>
          <a:p>
            <a:pPr marL="3657600" lvl="8" indent="-88900">
              <a:spcBef>
                <a:spcPts val="0"/>
              </a:spcBef>
              <a:spcAft>
                <a:spcPts val="0"/>
              </a:spcAft>
              <a:buSzPts val="1400"/>
              <a:buChar char="■"/>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ext over Content" type="txOverObj">
  <p:cSld name="TEXT_OVER_OBJECT">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457200" y="171450"/>
            <a:ext cx="8229600" cy="857400"/>
          </a:xfrm>
          <a:prstGeom prst="rect">
            <a:avLst/>
          </a:prstGeom>
          <a:noFill/>
          <a:ln>
            <a:noFill/>
          </a:ln>
        </p:spPr>
        <p:txBody>
          <a:bodyPr spcFirstLastPara="1" wrap="square" lIns="91425" tIns="91425" rIns="91425" bIns="91425" anchor="ctr" anchorCtr="0"/>
          <a:lstStyle>
            <a:lvl1pPr lvl="0" algn="l" rtl="0">
              <a:spcBef>
                <a:spcPts val="0"/>
              </a:spcBef>
              <a:spcAft>
                <a:spcPts val="0"/>
              </a:spcAft>
              <a:buClr>
                <a:srgbClr val="3F3F3F"/>
              </a:buClr>
              <a:buSzPts val="1400"/>
              <a:buFont typeface="Verdana"/>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226" name="Shape 226"/>
          <p:cNvSpPr txBox="1">
            <a:spLocks noGrp="1"/>
          </p:cNvSpPr>
          <p:nvPr>
            <p:ph type="body" idx="1"/>
          </p:nvPr>
        </p:nvSpPr>
        <p:spPr>
          <a:xfrm>
            <a:off x="457200" y="1200150"/>
            <a:ext cx="8229600" cy="1628700"/>
          </a:xfrm>
          <a:prstGeom prst="rect">
            <a:avLst/>
          </a:prstGeom>
          <a:noFill/>
          <a:ln>
            <a:noFill/>
          </a:ln>
        </p:spPr>
        <p:txBody>
          <a:bodyPr spcFirstLastPara="1" wrap="square" lIns="91425" tIns="91425" rIns="91425" bIns="91425" anchor="ctr" anchorCtr="0"/>
          <a:lstStyle>
            <a:lvl1pPr marL="457200" lvl="0" indent="-317500" algn="l" rtl="0">
              <a:spcBef>
                <a:spcPts val="360"/>
              </a:spcBef>
              <a:spcAft>
                <a:spcPts val="0"/>
              </a:spcAft>
              <a:buClr>
                <a:srgbClr val="3F3F3F"/>
              </a:buClr>
              <a:buSzPts val="1400"/>
              <a:buFont typeface="Verdana"/>
              <a:buChar char="○"/>
              <a:defRPr/>
            </a:lvl1pPr>
            <a:lvl2pPr marL="914400" lvl="1" indent="-317500" algn="l" rtl="0">
              <a:spcBef>
                <a:spcPts val="600"/>
              </a:spcBef>
              <a:spcAft>
                <a:spcPts val="0"/>
              </a:spcAft>
              <a:buClr>
                <a:srgbClr val="3F3F3F"/>
              </a:buClr>
              <a:buSzPts val="1400"/>
              <a:buFont typeface="Verdana"/>
              <a:buChar char="○"/>
              <a:defRPr/>
            </a:lvl2pPr>
            <a:lvl3pPr marL="1371600" lvl="2" indent="-317500" algn="l" rtl="0">
              <a:spcBef>
                <a:spcPts val="600"/>
              </a:spcBef>
              <a:spcAft>
                <a:spcPts val="0"/>
              </a:spcAft>
              <a:buClr>
                <a:srgbClr val="3F3F3F"/>
              </a:buClr>
              <a:buSzPts val="1400"/>
              <a:buFont typeface="Verdana"/>
              <a:buChar char="○"/>
              <a:defRPr/>
            </a:lvl3pPr>
            <a:lvl4pPr marL="1828800" lvl="3" indent="-317500" algn="l" rtl="0">
              <a:spcBef>
                <a:spcPts val="600"/>
              </a:spcBef>
              <a:spcAft>
                <a:spcPts val="0"/>
              </a:spcAft>
              <a:buClr>
                <a:srgbClr val="3F3F3F"/>
              </a:buClr>
              <a:buSzPts val="1400"/>
              <a:buFont typeface="Verdana"/>
              <a:buChar char="○"/>
              <a:defRPr/>
            </a:lvl4pPr>
            <a:lvl5pPr marL="2286000" lvl="4" indent="-317500" algn="l" rtl="0">
              <a:spcBef>
                <a:spcPts val="600"/>
              </a:spcBef>
              <a:spcAft>
                <a:spcPts val="0"/>
              </a:spcAft>
              <a:buClr>
                <a:srgbClr val="3F3F3F"/>
              </a:buClr>
              <a:buSzPts val="1400"/>
              <a:buFont typeface="Verdana"/>
              <a:buChar char="○"/>
              <a:defRPr/>
            </a:lvl5pPr>
            <a:lvl6pPr marL="2743200" lvl="5" indent="-317500" algn="l" rtl="0">
              <a:spcBef>
                <a:spcPts val="600"/>
              </a:spcBef>
              <a:spcAft>
                <a:spcPts val="0"/>
              </a:spcAft>
              <a:buClr>
                <a:schemeClr val="dk1"/>
              </a:buClr>
              <a:buSzPts val="1400"/>
              <a:buFont typeface="Verdana"/>
              <a:buChar char="•"/>
              <a:defRPr/>
            </a:lvl6pPr>
            <a:lvl7pPr marL="3200400" lvl="6" indent="-317500" algn="l" rtl="0">
              <a:spcBef>
                <a:spcPts val="400"/>
              </a:spcBef>
              <a:spcAft>
                <a:spcPts val="0"/>
              </a:spcAft>
              <a:buClr>
                <a:schemeClr val="dk1"/>
              </a:buClr>
              <a:buSzPts val="1400"/>
              <a:buFont typeface="Verdana"/>
              <a:buChar char="•"/>
              <a:defRPr/>
            </a:lvl7pPr>
            <a:lvl8pPr marL="3657600" lvl="7" indent="-317500" algn="l" rtl="0">
              <a:spcBef>
                <a:spcPts val="400"/>
              </a:spcBef>
              <a:spcAft>
                <a:spcPts val="0"/>
              </a:spcAft>
              <a:buClr>
                <a:schemeClr val="dk1"/>
              </a:buClr>
              <a:buSzPts val="1400"/>
              <a:buFont typeface="Verdana"/>
              <a:buChar char="•"/>
              <a:defRPr/>
            </a:lvl8pPr>
            <a:lvl9pPr marL="4114800" lvl="8" indent="-317500" algn="l" rtl="0">
              <a:spcBef>
                <a:spcPts val="400"/>
              </a:spcBef>
              <a:spcAft>
                <a:spcPts val="0"/>
              </a:spcAft>
              <a:buClr>
                <a:schemeClr val="dk1"/>
              </a:buClr>
              <a:buSzPts val="1400"/>
              <a:buFont typeface="Verdana"/>
              <a:buChar char="•"/>
              <a:defRPr/>
            </a:lvl9pPr>
          </a:lstStyle>
          <a:p>
            <a:endParaRPr/>
          </a:p>
        </p:txBody>
      </p:sp>
      <p:sp>
        <p:nvSpPr>
          <p:cNvPr id="227" name="Shape 227"/>
          <p:cNvSpPr txBox="1">
            <a:spLocks noGrp="1"/>
          </p:cNvSpPr>
          <p:nvPr>
            <p:ph type="body" idx="2"/>
          </p:nvPr>
        </p:nvSpPr>
        <p:spPr>
          <a:xfrm>
            <a:off x="457200" y="2943225"/>
            <a:ext cx="8229600" cy="1628700"/>
          </a:xfrm>
          <a:prstGeom prst="rect">
            <a:avLst/>
          </a:prstGeom>
          <a:noFill/>
          <a:ln>
            <a:noFill/>
          </a:ln>
        </p:spPr>
        <p:txBody>
          <a:bodyPr spcFirstLastPara="1" wrap="square" lIns="91425" tIns="91425" rIns="91425" bIns="91425" anchor="ctr" anchorCtr="0"/>
          <a:lstStyle>
            <a:lvl1pPr marL="457200" lvl="0" indent="-317500" algn="l" rtl="0">
              <a:spcBef>
                <a:spcPts val="360"/>
              </a:spcBef>
              <a:spcAft>
                <a:spcPts val="0"/>
              </a:spcAft>
              <a:buClr>
                <a:srgbClr val="3F3F3F"/>
              </a:buClr>
              <a:buSzPts val="1400"/>
              <a:buFont typeface="Verdana"/>
              <a:buChar char="○"/>
              <a:defRPr/>
            </a:lvl1pPr>
            <a:lvl2pPr marL="914400" lvl="1" indent="-317500" algn="l" rtl="0">
              <a:spcBef>
                <a:spcPts val="600"/>
              </a:spcBef>
              <a:spcAft>
                <a:spcPts val="0"/>
              </a:spcAft>
              <a:buClr>
                <a:srgbClr val="3F3F3F"/>
              </a:buClr>
              <a:buSzPts val="1400"/>
              <a:buFont typeface="Verdana"/>
              <a:buChar char="○"/>
              <a:defRPr/>
            </a:lvl2pPr>
            <a:lvl3pPr marL="1371600" lvl="2" indent="-317500" algn="l" rtl="0">
              <a:spcBef>
                <a:spcPts val="600"/>
              </a:spcBef>
              <a:spcAft>
                <a:spcPts val="0"/>
              </a:spcAft>
              <a:buClr>
                <a:srgbClr val="3F3F3F"/>
              </a:buClr>
              <a:buSzPts val="1400"/>
              <a:buFont typeface="Verdana"/>
              <a:buChar char="○"/>
              <a:defRPr/>
            </a:lvl3pPr>
            <a:lvl4pPr marL="1828800" lvl="3" indent="-317500" algn="l" rtl="0">
              <a:spcBef>
                <a:spcPts val="600"/>
              </a:spcBef>
              <a:spcAft>
                <a:spcPts val="0"/>
              </a:spcAft>
              <a:buClr>
                <a:srgbClr val="3F3F3F"/>
              </a:buClr>
              <a:buSzPts val="1400"/>
              <a:buFont typeface="Verdana"/>
              <a:buChar char="○"/>
              <a:defRPr/>
            </a:lvl4pPr>
            <a:lvl5pPr marL="2286000" lvl="4" indent="-317500" algn="l" rtl="0">
              <a:spcBef>
                <a:spcPts val="600"/>
              </a:spcBef>
              <a:spcAft>
                <a:spcPts val="0"/>
              </a:spcAft>
              <a:buClr>
                <a:srgbClr val="3F3F3F"/>
              </a:buClr>
              <a:buSzPts val="1400"/>
              <a:buFont typeface="Verdana"/>
              <a:buChar char="○"/>
              <a:defRPr/>
            </a:lvl5pPr>
            <a:lvl6pPr marL="2743200" lvl="5" indent="-317500" algn="l" rtl="0">
              <a:spcBef>
                <a:spcPts val="600"/>
              </a:spcBef>
              <a:spcAft>
                <a:spcPts val="0"/>
              </a:spcAft>
              <a:buClr>
                <a:schemeClr val="dk1"/>
              </a:buClr>
              <a:buSzPts val="1400"/>
              <a:buFont typeface="Verdana"/>
              <a:buChar char="•"/>
              <a:defRPr/>
            </a:lvl6pPr>
            <a:lvl7pPr marL="3200400" lvl="6" indent="-317500" algn="l" rtl="0">
              <a:spcBef>
                <a:spcPts val="400"/>
              </a:spcBef>
              <a:spcAft>
                <a:spcPts val="0"/>
              </a:spcAft>
              <a:buClr>
                <a:schemeClr val="dk1"/>
              </a:buClr>
              <a:buSzPts val="1400"/>
              <a:buFont typeface="Verdana"/>
              <a:buChar char="•"/>
              <a:defRPr/>
            </a:lvl7pPr>
            <a:lvl8pPr marL="3657600" lvl="7" indent="-317500" algn="l" rtl="0">
              <a:spcBef>
                <a:spcPts val="400"/>
              </a:spcBef>
              <a:spcAft>
                <a:spcPts val="0"/>
              </a:spcAft>
              <a:buClr>
                <a:schemeClr val="dk1"/>
              </a:buClr>
              <a:buSzPts val="1400"/>
              <a:buFont typeface="Verdana"/>
              <a:buChar char="•"/>
              <a:defRPr/>
            </a:lvl8pPr>
            <a:lvl9pPr marL="4114800" lvl="8" indent="-317500" algn="l" rtl="0">
              <a:spcBef>
                <a:spcPts val="400"/>
              </a:spcBef>
              <a:spcAft>
                <a:spcPts val="0"/>
              </a:spcAft>
              <a:buClr>
                <a:schemeClr val="dk1"/>
              </a:buClr>
              <a:buSzPts val="1400"/>
              <a:buFont typeface="Verdana"/>
              <a:buChar char="•"/>
              <a:defRPr/>
            </a:lvl9pPr>
          </a:lstStyle>
          <a:p>
            <a:endParaRPr/>
          </a:p>
        </p:txBody>
      </p:sp>
      <p:sp>
        <p:nvSpPr>
          <p:cNvPr id="228" name="Shape 228"/>
          <p:cNvSpPr txBox="1">
            <a:spLocks noGrp="1"/>
          </p:cNvSpPr>
          <p:nvPr>
            <p:ph type="dt" idx="10"/>
          </p:nvPr>
        </p:nvSpPr>
        <p:spPr>
          <a:xfrm>
            <a:off x="6437344" y="4463858"/>
            <a:ext cx="2133600" cy="273900"/>
          </a:xfrm>
          <a:prstGeom prst="rect">
            <a:avLst/>
          </a:prstGeom>
          <a:noFill/>
          <a:ln>
            <a:noFill/>
          </a:ln>
        </p:spPr>
        <p:txBody>
          <a:bodyPr spcFirstLastPara="1" wrap="square" lIns="91425" tIns="91425" rIns="91425" bIns="91425" anchor="b" anchorCtr="0"/>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229" name="Shape 229"/>
          <p:cNvSpPr txBox="1">
            <a:spLocks noGrp="1"/>
          </p:cNvSpPr>
          <p:nvPr>
            <p:ph type="ftr" idx="11"/>
          </p:nvPr>
        </p:nvSpPr>
        <p:spPr>
          <a:xfrm>
            <a:off x="1180945" y="4463858"/>
            <a:ext cx="5256300" cy="273900"/>
          </a:xfrm>
          <a:prstGeom prst="rect">
            <a:avLst/>
          </a:prstGeom>
          <a:noFill/>
          <a:ln>
            <a:noFill/>
          </a:ln>
        </p:spPr>
        <p:txBody>
          <a:bodyPr spcFirstLastPara="1" wrap="square" lIns="91425" tIns="91425" rIns="91425" bIns="91425" anchor="b" anchorCtr="0"/>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230" name="Shape 230"/>
          <p:cNvSpPr txBox="1">
            <a:spLocks noGrp="1"/>
          </p:cNvSpPr>
          <p:nvPr>
            <p:ph type="sldNum" idx="12"/>
          </p:nvPr>
        </p:nvSpPr>
        <p:spPr>
          <a:xfrm>
            <a:off x="572658" y="4463858"/>
            <a:ext cx="608400" cy="273900"/>
          </a:xfrm>
          <a:prstGeom prst="rect">
            <a:avLst/>
          </a:prstGeom>
          <a:noFill/>
          <a:ln>
            <a:noFill/>
          </a:ln>
        </p:spPr>
        <p:txBody>
          <a:bodyPr spcFirstLastPara="1" wrap="square" lIns="91425" tIns="91425" rIns="91425" bIns="91425" anchor="b" anchorCtr="0">
            <a:noAutofit/>
          </a:bodyPr>
          <a:lstStyle>
            <a:lvl1pPr marL="0" marR="0" lvl="0" indent="0" algn="l" rtl="0">
              <a:buNone/>
              <a:defRPr/>
            </a:lvl1pPr>
            <a:lvl2pPr marL="0" marR="0" lvl="1" indent="0" algn="l" rtl="0">
              <a:buNone/>
              <a:defRPr/>
            </a:lvl2pPr>
            <a:lvl3pPr marL="0" marR="0" lvl="2" indent="0" algn="l" rtl="0">
              <a:buNone/>
              <a:defRPr/>
            </a:lvl3pPr>
            <a:lvl4pPr marL="0" marR="0" lvl="3" indent="0" algn="l" rtl="0">
              <a:buNone/>
              <a:defRPr/>
            </a:lvl4pPr>
            <a:lvl5pPr marL="0" marR="0" lvl="4" indent="0" algn="l" rtl="0">
              <a:buNone/>
              <a:defRPr/>
            </a:lvl5pPr>
            <a:lvl6pPr marL="0" marR="0" lvl="5" indent="0" algn="l" rtl="0">
              <a:buNone/>
              <a:defRPr/>
            </a:lvl6pPr>
            <a:lvl7pPr marL="0" marR="0" lvl="6" indent="0" algn="l" rtl="0">
              <a:buNone/>
              <a:defRPr/>
            </a:lvl7pPr>
            <a:lvl8pPr marL="0" marR="0" lvl="7" indent="0" algn="l" rtl="0">
              <a:buNone/>
              <a:defRPr/>
            </a:lvl8pPr>
            <a:lvl9pPr marL="0" marR="0" lvl="8" indent="0" algn="l" rtl="0">
              <a:buNone/>
              <a:defRPr/>
            </a:lvl9pPr>
          </a:lstStyle>
          <a:p>
            <a:pPr marL="0" lvl="0" indent="-88900">
              <a:spcBef>
                <a:spcPts val="0"/>
              </a:spcBef>
              <a:spcAft>
                <a:spcPts val="0"/>
              </a:spcAft>
              <a:buSzPts val="1400"/>
              <a:buChar char="●"/>
            </a:pPr>
            <a:endParaRPr/>
          </a:p>
          <a:p>
            <a:pPr marL="457200" lvl="1" indent="-88900">
              <a:spcBef>
                <a:spcPts val="0"/>
              </a:spcBef>
              <a:spcAft>
                <a:spcPts val="0"/>
              </a:spcAft>
              <a:buSzPts val="1400"/>
              <a:buChar char="○"/>
            </a:pPr>
            <a:endParaRPr/>
          </a:p>
          <a:p>
            <a:pPr marL="914400" lvl="2" indent="-88900">
              <a:spcBef>
                <a:spcPts val="0"/>
              </a:spcBef>
              <a:spcAft>
                <a:spcPts val="0"/>
              </a:spcAft>
              <a:buSzPts val="1400"/>
              <a:buChar char="■"/>
            </a:pPr>
            <a:endParaRPr/>
          </a:p>
          <a:p>
            <a:pPr marL="1371600" lvl="3" indent="-88900">
              <a:spcBef>
                <a:spcPts val="0"/>
              </a:spcBef>
              <a:spcAft>
                <a:spcPts val="0"/>
              </a:spcAft>
              <a:buSzPts val="1400"/>
              <a:buChar char="●"/>
            </a:pPr>
            <a:endParaRPr/>
          </a:p>
          <a:p>
            <a:pPr marL="1828800" lvl="4" indent="-88900">
              <a:spcBef>
                <a:spcPts val="0"/>
              </a:spcBef>
              <a:spcAft>
                <a:spcPts val="0"/>
              </a:spcAft>
              <a:buSzPts val="1400"/>
              <a:buChar char="○"/>
            </a:pPr>
            <a:endParaRPr/>
          </a:p>
          <a:p>
            <a:pPr marL="2286000" lvl="5" indent="-88900">
              <a:spcBef>
                <a:spcPts val="0"/>
              </a:spcBef>
              <a:spcAft>
                <a:spcPts val="0"/>
              </a:spcAft>
              <a:buSzPts val="1400"/>
              <a:buChar char="■"/>
            </a:pPr>
            <a:endParaRPr/>
          </a:p>
          <a:p>
            <a:pPr marL="2743200" lvl="6" indent="-88900">
              <a:spcBef>
                <a:spcPts val="0"/>
              </a:spcBef>
              <a:spcAft>
                <a:spcPts val="0"/>
              </a:spcAft>
              <a:buSzPts val="1400"/>
              <a:buChar char="●"/>
            </a:pPr>
            <a:endParaRPr/>
          </a:p>
          <a:p>
            <a:pPr marL="3200400" lvl="7" indent="-88900">
              <a:spcBef>
                <a:spcPts val="0"/>
              </a:spcBef>
              <a:spcAft>
                <a:spcPts val="0"/>
              </a:spcAft>
              <a:buSzPts val="1400"/>
              <a:buChar char="○"/>
            </a:pPr>
            <a:endParaRPr/>
          </a:p>
          <a:p>
            <a:pPr marL="3657600" lvl="8" indent="-88900">
              <a:spcBef>
                <a:spcPts val="0"/>
              </a:spcBef>
              <a:spcAft>
                <a:spcPts val="0"/>
              </a:spcAft>
              <a:buSzPts val="1400"/>
              <a:buChar char="■"/>
            </a:pP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type="objOnly">
  <p:cSld name="OBJECT_ONLY">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457200" y="171450"/>
            <a:ext cx="8229600" cy="4400700"/>
          </a:xfrm>
          <a:prstGeom prst="rect">
            <a:avLst/>
          </a:prstGeom>
          <a:noFill/>
          <a:ln>
            <a:noFill/>
          </a:ln>
        </p:spPr>
        <p:txBody>
          <a:bodyPr spcFirstLastPara="1" wrap="square" lIns="91425" tIns="91425" rIns="91425" bIns="91425" anchor="ctr" anchorCtr="0"/>
          <a:lstStyle>
            <a:lvl1pPr marL="457200" lvl="0" indent="-317500" algn="l" rtl="0">
              <a:spcBef>
                <a:spcPts val="360"/>
              </a:spcBef>
              <a:spcAft>
                <a:spcPts val="0"/>
              </a:spcAft>
              <a:buClr>
                <a:srgbClr val="3F3F3F"/>
              </a:buClr>
              <a:buSzPts val="1400"/>
              <a:buFont typeface="Verdana"/>
              <a:buChar char="○"/>
              <a:defRPr/>
            </a:lvl1pPr>
            <a:lvl2pPr marL="914400" lvl="1" indent="-317500" algn="l" rtl="0">
              <a:spcBef>
                <a:spcPts val="600"/>
              </a:spcBef>
              <a:spcAft>
                <a:spcPts val="0"/>
              </a:spcAft>
              <a:buClr>
                <a:srgbClr val="3F3F3F"/>
              </a:buClr>
              <a:buSzPts val="1400"/>
              <a:buFont typeface="Verdana"/>
              <a:buChar char="○"/>
              <a:defRPr/>
            </a:lvl2pPr>
            <a:lvl3pPr marL="1371600" lvl="2" indent="-317500" algn="l" rtl="0">
              <a:spcBef>
                <a:spcPts val="600"/>
              </a:spcBef>
              <a:spcAft>
                <a:spcPts val="0"/>
              </a:spcAft>
              <a:buClr>
                <a:srgbClr val="3F3F3F"/>
              </a:buClr>
              <a:buSzPts val="1400"/>
              <a:buFont typeface="Verdana"/>
              <a:buChar char="○"/>
              <a:defRPr/>
            </a:lvl3pPr>
            <a:lvl4pPr marL="1828800" lvl="3" indent="-317500" algn="l" rtl="0">
              <a:spcBef>
                <a:spcPts val="600"/>
              </a:spcBef>
              <a:spcAft>
                <a:spcPts val="0"/>
              </a:spcAft>
              <a:buClr>
                <a:srgbClr val="3F3F3F"/>
              </a:buClr>
              <a:buSzPts val="1400"/>
              <a:buFont typeface="Verdana"/>
              <a:buChar char="○"/>
              <a:defRPr/>
            </a:lvl4pPr>
            <a:lvl5pPr marL="2286000" lvl="4" indent="-317500" algn="l" rtl="0">
              <a:spcBef>
                <a:spcPts val="600"/>
              </a:spcBef>
              <a:spcAft>
                <a:spcPts val="0"/>
              </a:spcAft>
              <a:buClr>
                <a:srgbClr val="3F3F3F"/>
              </a:buClr>
              <a:buSzPts val="1400"/>
              <a:buFont typeface="Verdana"/>
              <a:buChar char="○"/>
              <a:defRPr/>
            </a:lvl5pPr>
            <a:lvl6pPr marL="2743200" lvl="5" indent="-317500" algn="l" rtl="0">
              <a:spcBef>
                <a:spcPts val="600"/>
              </a:spcBef>
              <a:spcAft>
                <a:spcPts val="0"/>
              </a:spcAft>
              <a:buClr>
                <a:schemeClr val="dk1"/>
              </a:buClr>
              <a:buSzPts val="1400"/>
              <a:buFont typeface="Verdana"/>
              <a:buChar char="•"/>
              <a:defRPr/>
            </a:lvl6pPr>
            <a:lvl7pPr marL="3200400" lvl="6" indent="-317500" algn="l" rtl="0">
              <a:spcBef>
                <a:spcPts val="400"/>
              </a:spcBef>
              <a:spcAft>
                <a:spcPts val="0"/>
              </a:spcAft>
              <a:buClr>
                <a:schemeClr val="dk1"/>
              </a:buClr>
              <a:buSzPts val="1400"/>
              <a:buFont typeface="Verdana"/>
              <a:buChar char="•"/>
              <a:defRPr/>
            </a:lvl7pPr>
            <a:lvl8pPr marL="3657600" lvl="7" indent="-317500" algn="l" rtl="0">
              <a:spcBef>
                <a:spcPts val="400"/>
              </a:spcBef>
              <a:spcAft>
                <a:spcPts val="0"/>
              </a:spcAft>
              <a:buClr>
                <a:schemeClr val="dk1"/>
              </a:buClr>
              <a:buSzPts val="1400"/>
              <a:buFont typeface="Verdana"/>
              <a:buChar char="•"/>
              <a:defRPr/>
            </a:lvl8pPr>
            <a:lvl9pPr marL="4114800" lvl="8" indent="-317500" algn="l" rtl="0">
              <a:spcBef>
                <a:spcPts val="400"/>
              </a:spcBef>
              <a:spcAft>
                <a:spcPts val="0"/>
              </a:spcAft>
              <a:buClr>
                <a:schemeClr val="dk1"/>
              </a:buClr>
              <a:buSzPts val="1400"/>
              <a:buFont typeface="Verdana"/>
              <a:buChar char="•"/>
              <a:defRPr/>
            </a:lvl9pPr>
          </a:lstStyle>
          <a:p>
            <a:endParaRPr/>
          </a:p>
        </p:txBody>
      </p:sp>
      <p:sp>
        <p:nvSpPr>
          <p:cNvPr id="233" name="Shape 233"/>
          <p:cNvSpPr txBox="1">
            <a:spLocks noGrp="1"/>
          </p:cNvSpPr>
          <p:nvPr>
            <p:ph type="dt" idx="10"/>
          </p:nvPr>
        </p:nvSpPr>
        <p:spPr>
          <a:xfrm>
            <a:off x="6437344" y="4463858"/>
            <a:ext cx="2133600" cy="273900"/>
          </a:xfrm>
          <a:prstGeom prst="rect">
            <a:avLst/>
          </a:prstGeom>
          <a:noFill/>
          <a:ln>
            <a:noFill/>
          </a:ln>
        </p:spPr>
        <p:txBody>
          <a:bodyPr spcFirstLastPara="1" wrap="square" lIns="91425" tIns="91425" rIns="91425" bIns="91425" anchor="b" anchorCtr="0"/>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234" name="Shape 234"/>
          <p:cNvSpPr txBox="1">
            <a:spLocks noGrp="1"/>
          </p:cNvSpPr>
          <p:nvPr>
            <p:ph type="ftr" idx="11"/>
          </p:nvPr>
        </p:nvSpPr>
        <p:spPr>
          <a:xfrm>
            <a:off x="1180945" y="4463858"/>
            <a:ext cx="5256300" cy="273900"/>
          </a:xfrm>
          <a:prstGeom prst="rect">
            <a:avLst/>
          </a:prstGeom>
          <a:noFill/>
          <a:ln>
            <a:noFill/>
          </a:ln>
        </p:spPr>
        <p:txBody>
          <a:bodyPr spcFirstLastPara="1" wrap="square" lIns="91425" tIns="91425" rIns="91425" bIns="91425" anchor="b" anchorCtr="0"/>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235" name="Shape 235"/>
          <p:cNvSpPr txBox="1">
            <a:spLocks noGrp="1"/>
          </p:cNvSpPr>
          <p:nvPr>
            <p:ph type="sldNum" idx="12"/>
          </p:nvPr>
        </p:nvSpPr>
        <p:spPr>
          <a:xfrm>
            <a:off x="572658" y="4463858"/>
            <a:ext cx="608400" cy="273900"/>
          </a:xfrm>
          <a:prstGeom prst="rect">
            <a:avLst/>
          </a:prstGeom>
          <a:noFill/>
          <a:ln>
            <a:noFill/>
          </a:ln>
        </p:spPr>
        <p:txBody>
          <a:bodyPr spcFirstLastPara="1" wrap="square" lIns="91425" tIns="91425" rIns="91425" bIns="91425" anchor="b" anchorCtr="0">
            <a:noAutofit/>
          </a:bodyPr>
          <a:lstStyle>
            <a:lvl1pPr marL="0" marR="0" lvl="0" indent="0" algn="l" rtl="0">
              <a:buNone/>
              <a:defRPr/>
            </a:lvl1pPr>
            <a:lvl2pPr marL="0" marR="0" lvl="1" indent="0" algn="l" rtl="0">
              <a:buNone/>
              <a:defRPr/>
            </a:lvl2pPr>
            <a:lvl3pPr marL="0" marR="0" lvl="2" indent="0" algn="l" rtl="0">
              <a:buNone/>
              <a:defRPr/>
            </a:lvl3pPr>
            <a:lvl4pPr marL="0" marR="0" lvl="3" indent="0" algn="l" rtl="0">
              <a:buNone/>
              <a:defRPr/>
            </a:lvl4pPr>
            <a:lvl5pPr marL="0" marR="0" lvl="4" indent="0" algn="l" rtl="0">
              <a:buNone/>
              <a:defRPr/>
            </a:lvl5pPr>
            <a:lvl6pPr marL="0" marR="0" lvl="5" indent="0" algn="l" rtl="0">
              <a:buNone/>
              <a:defRPr/>
            </a:lvl6pPr>
            <a:lvl7pPr marL="0" marR="0" lvl="6" indent="0" algn="l" rtl="0">
              <a:buNone/>
              <a:defRPr/>
            </a:lvl7pPr>
            <a:lvl8pPr marL="0" marR="0" lvl="7" indent="0" algn="l" rtl="0">
              <a:buNone/>
              <a:defRPr/>
            </a:lvl8pPr>
            <a:lvl9pPr marL="0" marR="0" lvl="8" indent="0" algn="l" rtl="0">
              <a:buNone/>
              <a:defRPr/>
            </a:lvl9pPr>
          </a:lstStyle>
          <a:p>
            <a:pPr marL="0" lvl="0" indent="-88900">
              <a:spcBef>
                <a:spcPts val="0"/>
              </a:spcBef>
              <a:spcAft>
                <a:spcPts val="0"/>
              </a:spcAft>
              <a:buSzPts val="1400"/>
              <a:buChar char="●"/>
            </a:pPr>
            <a:endParaRPr/>
          </a:p>
          <a:p>
            <a:pPr marL="457200" lvl="1" indent="-88900">
              <a:spcBef>
                <a:spcPts val="0"/>
              </a:spcBef>
              <a:spcAft>
                <a:spcPts val="0"/>
              </a:spcAft>
              <a:buSzPts val="1400"/>
              <a:buChar char="○"/>
            </a:pPr>
            <a:endParaRPr/>
          </a:p>
          <a:p>
            <a:pPr marL="914400" lvl="2" indent="-88900">
              <a:spcBef>
                <a:spcPts val="0"/>
              </a:spcBef>
              <a:spcAft>
                <a:spcPts val="0"/>
              </a:spcAft>
              <a:buSzPts val="1400"/>
              <a:buChar char="■"/>
            </a:pPr>
            <a:endParaRPr/>
          </a:p>
          <a:p>
            <a:pPr marL="1371600" lvl="3" indent="-88900">
              <a:spcBef>
                <a:spcPts val="0"/>
              </a:spcBef>
              <a:spcAft>
                <a:spcPts val="0"/>
              </a:spcAft>
              <a:buSzPts val="1400"/>
              <a:buChar char="●"/>
            </a:pPr>
            <a:endParaRPr/>
          </a:p>
          <a:p>
            <a:pPr marL="1828800" lvl="4" indent="-88900">
              <a:spcBef>
                <a:spcPts val="0"/>
              </a:spcBef>
              <a:spcAft>
                <a:spcPts val="0"/>
              </a:spcAft>
              <a:buSzPts val="1400"/>
              <a:buChar char="○"/>
            </a:pPr>
            <a:endParaRPr/>
          </a:p>
          <a:p>
            <a:pPr marL="2286000" lvl="5" indent="-88900">
              <a:spcBef>
                <a:spcPts val="0"/>
              </a:spcBef>
              <a:spcAft>
                <a:spcPts val="0"/>
              </a:spcAft>
              <a:buSzPts val="1400"/>
              <a:buChar char="■"/>
            </a:pPr>
            <a:endParaRPr/>
          </a:p>
          <a:p>
            <a:pPr marL="2743200" lvl="6" indent="-88900">
              <a:spcBef>
                <a:spcPts val="0"/>
              </a:spcBef>
              <a:spcAft>
                <a:spcPts val="0"/>
              </a:spcAft>
              <a:buSzPts val="1400"/>
              <a:buChar char="●"/>
            </a:pPr>
            <a:endParaRPr/>
          </a:p>
          <a:p>
            <a:pPr marL="3200400" lvl="7" indent="-88900">
              <a:spcBef>
                <a:spcPts val="0"/>
              </a:spcBef>
              <a:spcAft>
                <a:spcPts val="0"/>
              </a:spcAft>
              <a:buSzPts val="1400"/>
              <a:buChar char="○"/>
            </a:pPr>
            <a:endParaRPr/>
          </a:p>
          <a:p>
            <a:pPr marL="3657600" lvl="8" indent="-88900">
              <a:spcBef>
                <a:spcPts val="0"/>
              </a:spcBef>
              <a:spcAft>
                <a:spcPts val="0"/>
              </a:spcAft>
              <a:buSzPts val="1400"/>
              <a:buChar char="■"/>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1009442" y="506793"/>
            <a:ext cx="7125000" cy="693300"/>
          </a:xfrm>
          <a:prstGeom prst="rect">
            <a:avLst/>
          </a:prstGeom>
          <a:noFill/>
          <a:ln>
            <a:noFill/>
          </a:ln>
        </p:spPr>
        <p:txBody>
          <a:bodyPr spcFirstLastPara="1" wrap="square" lIns="91425" tIns="91425" rIns="91425" bIns="91425" anchor="ctr" anchorCtr="0"/>
          <a:lstStyle>
            <a:lvl1pPr lvl="0" algn="l" rtl="0">
              <a:spcBef>
                <a:spcPts val="0"/>
              </a:spcBef>
              <a:spcAft>
                <a:spcPts val="0"/>
              </a:spcAft>
              <a:buClr>
                <a:srgbClr val="3F3F3F"/>
              </a:buClr>
              <a:buSzPts val="1400"/>
              <a:buFont typeface="Verdana"/>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133" name="Shape 133"/>
          <p:cNvSpPr txBox="1">
            <a:spLocks noGrp="1"/>
          </p:cNvSpPr>
          <p:nvPr>
            <p:ph type="body" idx="1"/>
          </p:nvPr>
        </p:nvSpPr>
        <p:spPr>
          <a:xfrm>
            <a:off x="1009443" y="1355521"/>
            <a:ext cx="7125000" cy="3038700"/>
          </a:xfrm>
          <a:prstGeom prst="rect">
            <a:avLst/>
          </a:prstGeom>
          <a:noFill/>
          <a:ln>
            <a:noFill/>
          </a:ln>
        </p:spPr>
        <p:txBody>
          <a:bodyPr spcFirstLastPara="1" wrap="square" lIns="91425" tIns="91425" rIns="91425" bIns="91425" anchor="ctr" anchorCtr="0"/>
          <a:lstStyle>
            <a:lvl1pPr marL="457200" lvl="0" indent="-317500" rtl="0">
              <a:spcBef>
                <a:spcPts val="360"/>
              </a:spcBef>
              <a:spcAft>
                <a:spcPts val="0"/>
              </a:spcAft>
              <a:buSzPts val="1400"/>
              <a:buChar char="○"/>
              <a:defRPr/>
            </a:lvl1pPr>
            <a:lvl2pPr marL="914400" lvl="1" indent="-317500" rtl="0">
              <a:spcBef>
                <a:spcPts val="600"/>
              </a:spcBef>
              <a:spcAft>
                <a:spcPts val="0"/>
              </a:spcAft>
              <a:buSzPts val="1400"/>
              <a:buChar char="○"/>
              <a:defRPr/>
            </a:lvl2pPr>
            <a:lvl3pPr marL="1371600" lvl="2" indent="-317500" rtl="0">
              <a:spcBef>
                <a:spcPts val="600"/>
              </a:spcBef>
              <a:spcAft>
                <a:spcPts val="0"/>
              </a:spcAft>
              <a:buSzPts val="1400"/>
              <a:buChar char="○"/>
              <a:defRPr/>
            </a:lvl3pPr>
            <a:lvl4pPr marL="1828800" lvl="3" indent="-317500" rtl="0">
              <a:spcBef>
                <a:spcPts val="600"/>
              </a:spcBef>
              <a:spcAft>
                <a:spcPts val="0"/>
              </a:spcAft>
              <a:buSzPts val="1400"/>
              <a:buChar char="○"/>
              <a:defRPr/>
            </a:lvl4pPr>
            <a:lvl5pPr marL="2286000" lvl="4" indent="-317500" rtl="0">
              <a:spcBef>
                <a:spcPts val="600"/>
              </a:spcBef>
              <a:spcAft>
                <a:spcPts val="0"/>
              </a:spcAft>
              <a:buSzPts val="1400"/>
              <a:buChar char="○"/>
              <a:defRPr/>
            </a:lvl5pPr>
            <a:lvl6pPr marL="2743200" lvl="5" indent="-317500" rtl="0">
              <a:spcBef>
                <a:spcPts val="600"/>
              </a:spcBef>
              <a:spcAft>
                <a:spcPts val="0"/>
              </a:spcAft>
              <a:buClr>
                <a:schemeClr val="dk2"/>
              </a:buClr>
              <a:buSzPts val="1400"/>
              <a:buFont typeface="Verdana"/>
              <a:buChar char="o"/>
              <a:defRPr/>
            </a:lvl6pPr>
            <a:lvl7pPr marL="3200400" lvl="6" indent="-317500" rtl="0">
              <a:spcBef>
                <a:spcPts val="400"/>
              </a:spcBef>
              <a:spcAft>
                <a:spcPts val="0"/>
              </a:spcAft>
              <a:buClr>
                <a:schemeClr val="dk2"/>
              </a:buClr>
              <a:buSzPts val="1400"/>
              <a:buFont typeface="Verdana"/>
              <a:buChar char="o"/>
              <a:defRPr/>
            </a:lvl7pPr>
            <a:lvl8pPr marL="3657600" lvl="7" indent="-317500" rtl="0">
              <a:spcBef>
                <a:spcPts val="400"/>
              </a:spcBef>
              <a:spcAft>
                <a:spcPts val="0"/>
              </a:spcAft>
              <a:buClr>
                <a:schemeClr val="dk2"/>
              </a:buClr>
              <a:buSzPts val="1400"/>
              <a:buFont typeface="Verdana"/>
              <a:buChar char="o"/>
              <a:defRPr/>
            </a:lvl8pPr>
            <a:lvl9pPr marL="4114800" lvl="8" indent="-317500" rtl="0">
              <a:spcBef>
                <a:spcPts val="400"/>
              </a:spcBef>
              <a:spcAft>
                <a:spcPts val="0"/>
              </a:spcAft>
              <a:buClr>
                <a:schemeClr val="dk2"/>
              </a:buClr>
              <a:buSzPts val="1400"/>
              <a:buFont typeface="Verdana"/>
              <a:buChar char="o"/>
              <a:defRPr/>
            </a:lvl9pPr>
          </a:lstStyle>
          <a:p>
            <a:endParaRPr/>
          </a:p>
        </p:txBody>
      </p:sp>
      <p:sp>
        <p:nvSpPr>
          <p:cNvPr id="134" name="Shape 134"/>
          <p:cNvSpPr txBox="1">
            <a:spLocks noGrp="1"/>
          </p:cNvSpPr>
          <p:nvPr>
            <p:ph type="dt" idx="10"/>
          </p:nvPr>
        </p:nvSpPr>
        <p:spPr>
          <a:xfrm>
            <a:off x="6437344" y="4463858"/>
            <a:ext cx="2133600" cy="273900"/>
          </a:xfrm>
          <a:prstGeom prst="rect">
            <a:avLst/>
          </a:prstGeom>
          <a:noFill/>
          <a:ln>
            <a:noFill/>
          </a:ln>
        </p:spPr>
        <p:txBody>
          <a:bodyPr spcFirstLastPara="1" wrap="square" lIns="91425" tIns="91425" rIns="91425" bIns="91425" anchor="b" anchorCtr="0"/>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35" name="Shape 135"/>
          <p:cNvSpPr txBox="1">
            <a:spLocks noGrp="1"/>
          </p:cNvSpPr>
          <p:nvPr>
            <p:ph type="ftr" idx="11"/>
          </p:nvPr>
        </p:nvSpPr>
        <p:spPr>
          <a:xfrm>
            <a:off x="1180945" y="4463858"/>
            <a:ext cx="5256300" cy="273900"/>
          </a:xfrm>
          <a:prstGeom prst="rect">
            <a:avLst/>
          </a:prstGeom>
          <a:noFill/>
          <a:ln>
            <a:noFill/>
          </a:ln>
        </p:spPr>
        <p:txBody>
          <a:bodyPr spcFirstLastPara="1" wrap="square" lIns="91425" tIns="91425" rIns="91425" bIns="91425" anchor="b" anchorCtr="0"/>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36" name="Shape 136"/>
          <p:cNvSpPr txBox="1">
            <a:spLocks noGrp="1"/>
          </p:cNvSpPr>
          <p:nvPr>
            <p:ph type="sldNum" idx="12"/>
          </p:nvPr>
        </p:nvSpPr>
        <p:spPr>
          <a:xfrm>
            <a:off x="572658" y="4463858"/>
            <a:ext cx="608400" cy="273900"/>
          </a:xfrm>
          <a:prstGeom prst="rect">
            <a:avLst/>
          </a:prstGeom>
          <a:noFill/>
          <a:ln>
            <a:noFill/>
          </a:ln>
        </p:spPr>
        <p:txBody>
          <a:bodyPr spcFirstLastPara="1" wrap="square" lIns="91425" tIns="91425" rIns="91425" bIns="91425" anchor="b" anchorCtr="0">
            <a:noAutofit/>
          </a:bodyPr>
          <a:lstStyle>
            <a:lvl1pPr marL="0" marR="0" lvl="0" indent="0" algn="l" rtl="0">
              <a:buNone/>
              <a:defRPr/>
            </a:lvl1pPr>
            <a:lvl2pPr marL="0" marR="0" lvl="1" indent="0" algn="l" rtl="0">
              <a:buNone/>
              <a:defRPr/>
            </a:lvl2pPr>
            <a:lvl3pPr marL="0" marR="0" lvl="2" indent="0" algn="l" rtl="0">
              <a:buNone/>
              <a:defRPr/>
            </a:lvl3pPr>
            <a:lvl4pPr marL="0" marR="0" lvl="3" indent="0" algn="l" rtl="0">
              <a:buNone/>
              <a:defRPr/>
            </a:lvl4pPr>
            <a:lvl5pPr marL="0" marR="0" lvl="4" indent="0" algn="l" rtl="0">
              <a:buNone/>
              <a:defRPr/>
            </a:lvl5pPr>
            <a:lvl6pPr marL="0" marR="0" lvl="5" indent="0" algn="l" rtl="0">
              <a:buNone/>
              <a:defRPr/>
            </a:lvl6pPr>
            <a:lvl7pPr marL="0" marR="0" lvl="6" indent="0" algn="l" rtl="0">
              <a:buNone/>
              <a:defRPr/>
            </a:lvl7pPr>
            <a:lvl8pPr marL="0" marR="0" lvl="7" indent="0" algn="l" rtl="0">
              <a:buNone/>
              <a:defRPr/>
            </a:lvl8pPr>
            <a:lvl9pPr marL="0" marR="0" lvl="8" indent="0" algn="l" rtl="0">
              <a:buNone/>
              <a:defRPr/>
            </a:lvl9pPr>
          </a:lstStyle>
          <a:p>
            <a:pPr marL="0" lvl="0" indent="-88900">
              <a:spcBef>
                <a:spcPts val="0"/>
              </a:spcBef>
              <a:spcAft>
                <a:spcPts val="0"/>
              </a:spcAft>
              <a:buSzPts val="1400"/>
              <a:buChar char="●"/>
            </a:pPr>
            <a:endParaRPr/>
          </a:p>
          <a:p>
            <a:pPr marL="457200" lvl="1" indent="-88900">
              <a:spcBef>
                <a:spcPts val="0"/>
              </a:spcBef>
              <a:spcAft>
                <a:spcPts val="0"/>
              </a:spcAft>
              <a:buSzPts val="1400"/>
              <a:buChar char="○"/>
            </a:pPr>
            <a:endParaRPr/>
          </a:p>
          <a:p>
            <a:pPr marL="914400" lvl="2" indent="-88900">
              <a:spcBef>
                <a:spcPts val="0"/>
              </a:spcBef>
              <a:spcAft>
                <a:spcPts val="0"/>
              </a:spcAft>
              <a:buSzPts val="1400"/>
              <a:buChar char="■"/>
            </a:pPr>
            <a:endParaRPr/>
          </a:p>
          <a:p>
            <a:pPr marL="1371600" lvl="3" indent="-88900">
              <a:spcBef>
                <a:spcPts val="0"/>
              </a:spcBef>
              <a:spcAft>
                <a:spcPts val="0"/>
              </a:spcAft>
              <a:buSzPts val="1400"/>
              <a:buChar char="●"/>
            </a:pPr>
            <a:endParaRPr/>
          </a:p>
          <a:p>
            <a:pPr marL="1828800" lvl="4" indent="-88900">
              <a:spcBef>
                <a:spcPts val="0"/>
              </a:spcBef>
              <a:spcAft>
                <a:spcPts val="0"/>
              </a:spcAft>
              <a:buSzPts val="1400"/>
              <a:buChar char="○"/>
            </a:pPr>
            <a:endParaRPr/>
          </a:p>
          <a:p>
            <a:pPr marL="2286000" lvl="5" indent="-88900">
              <a:spcBef>
                <a:spcPts val="0"/>
              </a:spcBef>
              <a:spcAft>
                <a:spcPts val="0"/>
              </a:spcAft>
              <a:buSzPts val="1400"/>
              <a:buChar char="■"/>
            </a:pPr>
            <a:endParaRPr/>
          </a:p>
          <a:p>
            <a:pPr marL="2743200" lvl="6" indent="-88900">
              <a:spcBef>
                <a:spcPts val="0"/>
              </a:spcBef>
              <a:spcAft>
                <a:spcPts val="0"/>
              </a:spcAft>
              <a:buSzPts val="1400"/>
              <a:buChar char="●"/>
            </a:pPr>
            <a:endParaRPr/>
          </a:p>
          <a:p>
            <a:pPr marL="3200400" lvl="7" indent="-88900">
              <a:spcBef>
                <a:spcPts val="0"/>
              </a:spcBef>
              <a:spcAft>
                <a:spcPts val="0"/>
              </a:spcAft>
              <a:buSzPts val="1400"/>
              <a:buChar char="○"/>
            </a:pPr>
            <a:endParaRPr/>
          </a:p>
          <a:p>
            <a:pPr marL="3657600" lvl="8" indent="-88900">
              <a:spcBef>
                <a:spcPts val="0"/>
              </a:spcBef>
              <a:spcAft>
                <a:spcPts val="0"/>
              </a:spcAft>
              <a:buSzPts val="1400"/>
              <a:buChar char="■"/>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009443" y="2481436"/>
            <a:ext cx="7117200" cy="1101600"/>
          </a:xfrm>
          <a:prstGeom prst="rect">
            <a:avLst/>
          </a:prstGeom>
          <a:noFill/>
          <a:ln>
            <a:noFill/>
          </a:ln>
        </p:spPr>
        <p:txBody>
          <a:bodyPr spcFirstLastPara="1" wrap="square" lIns="91425" tIns="91425" rIns="91425" bIns="91425" anchor="b" anchorCtr="0"/>
          <a:lstStyle>
            <a:lvl1pPr lvl="0" algn="r" rtl="0">
              <a:spcBef>
                <a:spcPts val="0"/>
              </a:spcBef>
              <a:spcAft>
                <a:spcPts val="0"/>
              </a:spcAft>
              <a:buSzPts val="1400"/>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139" name="Shape 139"/>
          <p:cNvSpPr txBox="1">
            <a:spLocks noGrp="1"/>
          </p:cNvSpPr>
          <p:nvPr>
            <p:ph type="body" idx="1"/>
          </p:nvPr>
        </p:nvSpPr>
        <p:spPr>
          <a:xfrm>
            <a:off x="1009443" y="3583036"/>
            <a:ext cx="7117200" cy="645300"/>
          </a:xfrm>
          <a:prstGeom prst="rect">
            <a:avLst/>
          </a:prstGeom>
          <a:noFill/>
          <a:ln>
            <a:noFill/>
          </a:ln>
        </p:spPr>
        <p:txBody>
          <a:bodyPr spcFirstLastPara="1" wrap="square" lIns="91425" tIns="91425" rIns="91425" bIns="91425" anchor="t" anchorCtr="0"/>
          <a:lstStyle>
            <a:lvl1pPr marL="457200" lvl="0" indent="-228600" algn="r" rtl="0">
              <a:spcBef>
                <a:spcPts val="360"/>
              </a:spcBef>
              <a:spcAft>
                <a:spcPts val="0"/>
              </a:spcAft>
              <a:buClr>
                <a:srgbClr val="3F3F3F"/>
              </a:buClr>
              <a:buSzPts val="1400"/>
              <a:buFont typeface="Verdana"/>
              <a:buNone/>
              <a:defRPr/>
            </a:lvl1pPr>
            <a:lvl2pPr marL="914400" lvl="1" indent="-228600" rtl="0">
              <a:spcBef>
                <a:spcPts val="600"/>
              </a:spcBef>
              <a:spcAft>
                <a:spcPts val="0"/>
              </a:spcAft>
              <a:buClr>
                <a:srgbClr val="888888"/>
              </a:buClr>
              <a:buSzPts val="1400"/>
              <a:buFont typeface="Verdana"/>
              <a:buNone/>
              <a:defRPr/>
            </a:lvl2pPr>
            <a:lvl3pPr marL="1371600" lvl="2" indent="-228600" rtl="0">
              <a:spcBef>
                <a:spcPts val="600"/>
              </a:spcBef>
              <a:spcAft>
                <a:spcPts val="0"/>
              </a:spcAft>
              <a:buClr>
                <a:srgbClr val="888888"/>
              </a:buClr>
              <a:buSzPts val="1400"/>
              <a:buFont typeface="Verdana"/>
              <a:buNone/>
              <a:defRPr/>
            </a:lvl3pPr>
            <a:lvl4pPr marL="1828800" lvl="3" indent="-228600" rtl="0">
              <a:spcBef>
                <a:spcPts val="600"/>
              </a:spcBef>
              <a:spcAft>
                <a:spcPts val="0"/>
              </a:spcAft>
              <a:buClr>
                <a:srgbClr val="888888"/>
              </a:buClr>
              <a:buSzPts val="1400"/>
              <a:buFont typeface="Verdana"/>
              <a:buNone/>
              <a:defRPr/>
            </a:lvl4pPr>
            <a:lvl5pPr marL="2286000" lvl="4" indent="-228600" rtl="0">
              <a:spcBef>
                <a:spcPts val="600"/>
              </a:spcBef>
              <a:spcAft>
                <a:spcPts val="0"/>
              </a:spcAft>
              <a:buClr>
                <a:srgbClr val="888888"/>
              </a:buClr>
              <a:buSzPts val="1400"/>
              <a:buFont typeface="Verdana"/>
              <a:buNone/>
              <a:defRPr/>
            </a:lvl5pPr>
            <a:lvl6pPr marL="2743200" lvl="5" indent="-228600" rtl="0">
              <a:spcBef>
                <a:spcPts val="600"/>
              </a:spcBef>
              <a:spcAft>
                <a:spcPts val="0"/>
              </a:spcAft>
              <a:buClr>
                <a:srgbClr val="888888"/>
              </a:buClr>
              <a:buSzPts val="1400"/>
              <a:buFont typeface="Verdana"/>
              <a:buNone/>
              <a:defRPr/>
            </a:lvl6pPr>
            <a:lvl7pPr marL="3200400" lvl="6" indent="-228600" rtl="0">
              <a:spcBef>
                <a:spcPts val="400"/>
              </a:spcBef>
              <a:spcAft>
                <a:spcPts val="0"/>
              </a:spcAft>
              <a:buClr>
                <a:srgbClr val="888888"/>
              </a:buClr>
              <a:buSzPts val="1400"/>
              <a:buFont typeface="Verdana"/>
              <a:buNone/>
              <a:defRPr/>
            </a:lvl7pPr>
            <a:lvl8pPr marL="3657600" lvl="7" indent="-228600" rtl="0">
              <a:spcBef>
                <a:spcPts val="400"/>
              </a:spcBef>
              <a:spcAft>
                <a:spcPts val="0"/>
              </a:spcAft>
              <a:buClr>
                <a:srgbClr val="888888"/>
              </a:buClr>
              <a:buSzPts val="1400"/>
              <a:buFont typeface="Verdana"/>
              <a:buNone/>
              <a:defRPr/>
            </a:lvl8pPr>
            <a:lvl9pPr marL="4114800" lvl="8" indent="-228600" rtl="0">
              <a:spcBef>
                <a:spcPts val="400"/>
              </a:spcBef>
              <a:spcAft>
                <a:spcPts val="0"/>
              </a:spcAft>
              <a:buClr>
                <a:srgbClr val="888888"/>
              </a:buClr>
              <a:buSzPts val="1400"/>
              <a:buFont typeface="Verdana"/>
              <a:buNone/>
              <a:defRPr/>
            </a:lvl9pPr>
          </a:lstStyle>
          <a:p>
            <a:endParaRPr/>
          </a:p>
        </p:txBody>
      </p:sp>
      <p:sp>
        <p:nvSpPr>
          <p:cNvPr id="140" name="Shape 140"/>
          <p:cNvSpPr txBox="1">
            <a:spLocks noGrp="1"/>
          </p:cNvSpPr>
          <p:nvPr>
            <p:ph type="dt" idx="10"/>
          </p:nvPr>
        </p:nvSpPr>
        <p:spPr>
          <a:xfrm>
            <a:off x="6437344" y="4463858"/>
            <a:ext cx="2133600" cy="273900"/>
          </a:xfrm>
          <a:prstGeom prst="rect">
            <a:avLst/>
          </a:prstGeom>
          <a:noFill/>
          <a:ln>
            <a:noFill/>
          </a:ln>
        </p:spPr>
        <p:txBody>
          <a:bodyPr spcFirstLastPara="1" wrap="square" lIns="91425" tIns="91425" rIns="91425" bIns="91425" anchor="b" anchorCtr="0"/>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41" name="Shape 141"/>
          <p:cNvSpPr txBox="1">
            <a:spLocks noGrp="1"/>
          </p:cNvSpPr>
          <p:nvPr>
            <p:ph type="ftr" idx="11"/>
          </p:nvPr>
        </p:nvSpPr>
        <p:spPr>
          <a:xfrm>
            <a:off x="1180945" y="4463858"/>
            <a:ext cx="5256300" cy="273900"/>
          </a:xfrm>
          <a:prstGeom prst="rect">
            <a:avLst/>
          </a:prstGeom>
          <a:noFill/>
          <a:ln>
            <a:noFill/>
          </a:ln>
        </p:spPr>
        <p:txBody>
          <a:bodyPr spcFirstLastPara="1" wrap="square" lIns="91425" tIns="91425" rIns="91425" bIns="91425" anchor="b" anchorCtr="0"/>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42" name="Shape 142"/>
          <p:cNvSpPr txBox="1">
            <a:spLocks noGrp="1"/>
          </p:cNvSpPr>
          <p:nvPr>
            <p:ph type="sldNum" idx="12"/>
          </p:nvPr>
        </p:nvSpPr>
        <p:spPr>
          <a:xfrm>
            <a:off x="572658" y="4463858"/>
            <a:ext cx="608400" cy="273900"/>
          </a:xfrm>
          <a:prstGeom prst="rect">
            <a:avLst/>
          </a:prstGeom>
          <a:noFill/>
          <a:ln>
            <a:noFill/>
          </a:ln>
        </p:spPr>
        <p:txBody>
          <a:bodyPr spcFirstLastPara="1" wrap="square" lIns="91425" tIns="91425" rIns="91425" bIns="91425" anchor="b" anchorCtr="0">
            <a:noAutofit/>
          </a:bodyPr>
          <a:lstStyle>
            <a:lvl1pPr marL="0" marR="0" lvl="0" indent="0" algn="l" rtl="0">
              <a:buNone/>
              <a:defRPr/>
            </a:lvl1pPr>
            <a:lvl2pPr marL="0" marR="0" lvl="1" indent="0" algn="l" rtl="0">
              <a:buNone/>
              <a:defRPr/>
            </a:lvl2pPr>
            <a:lvl3pPr marL="0" marR="0" lvl="2" indent="0" algn="l" rtl="0">
              <a:buNone/>
              <a:defRPr/>
            </a:lvl3pPr>
            <a:lvl4pPr marL="0" marR="0" lvl="3" indent="0" algn="l" rtl="0">
              <a:buNone/>
              <a:defRPr/>
            </a:lvl4pPr>
            <a:lvl5pPr marL="0" marR="0" lvl="4" indent="0" algn="l" rtl="0">
              <a:buNone/>
              <a:defRPr/>
            </a:lvl5pPr>
            <a:lvl6pPr marL="0" marR="0" lvl="5" indent="0" algn="l" rtl="0">
              <a:buNone/>
              <a:defRPr/>
            </a:lvl6pPr>
            <a:lvl7pPr marL="0" marR="0" lvl="6" indent="0" algn="l" rtl="0">
              <a:buNone/>
              <a:defRPr/>
            </a:lvl7pPr>
            <a:lvl8pPr marL="0" marR="0" lvl="7" indent="0" algn="l" rtl="0">
              <a:buNone/>
              <a:defRPr/>
            </a:lvl8pPr>
            <a:lvl9pPr marL="0" marR="0" lvl="8" indent="0" algn="l" rtl="0">
              <a:buNone/>
              <a:defRPr/>
            </a:lvl9pPr>
          </a:lstStyle>
          <a:p>
            <a:pPr marL="0" lvl="0" indent="-88900">
              <a:spcBef>
                <a:spcPts val="0"/>
              </a:spcBef>
              <a:spcAft>
                <a:spcPts val="0"/>
              </a:spcAft>
              <a:buSzPts val="1400"/>
              <a:buChar char="●"/>
            </a:pPr>
            <a:endParaRPr/>
          </a:p>
          <a:p>
            <a:pPr marL="457200" lvl="1" indent="-88900">
              <a:spcBef>
                <a:spcPts val="0"/>
              </a:spcBef>
              <a:spcAft>
                <a:spcPts val="0"/>
              </a:spcAft>
              <a:buSzPts val="1400"/>
              <a:buChar char="○"/>
            </a:pPr>
            <a:endParaRPr/>
          </a:p>
          <a:p>
            <a:pPr marL="914400" lvl="2" indent="-88900">
              <a:spcBef>
                <a:spcPts val="0"/>
              </a:spcBef>
              <a:spcAft>
                <a:spcPts val="0"/>
              </a:spcAft>
              <a:buSzPts val="1400"/>
              <a:buChar char="■"/>
            </a:pPr>
            <a:endParaRPr/>
          </a:p>
          <a:p>
            <a:pPr marL="1371600" lvl="3" indent="-88900">
              <a:spcBef>
                <a:spcPts val="0"/>
              </a:spcBef>
              <a:spcAft>
                <a:spcPts val="0"/>
              </a:spcAft>
              <a:buSzPts val="1400"/>
              <a:buChar char="●"/>
            </a:pPr>
            <a:endParaRPr/>
          </a:p>
          <a:p>
            <a:pPr marL="1828800" lvl="4" indent="-88900">
              <a:spcBef>
                <a:spcPts val="0"/>
              </a:spcBef>
              <a:spcAft>
                <a:spcPts val="0"/>
              </a:spcAft>
              <a:buSzPts val="1400"/>
              <a:buChar char="○"/>
            </a:pPr>
            <a:endParaRPr/>
          </a:p>
          <a:p>
            <a:pPr marL="2286000" lvl="5" indent="-88900">
              <a:spcBef>
                <a:spcPts val="0"/>
              </a:spcBef>
              <a:spcAft>
                <a:spcPts val="0"/>
              </a:spcAft>
              <a:buSzPts val="1400"/>
              <a:buChar char="■"/>
            </a:pPr>
            <a:endParaRPr/>
          </a:p>
          <a:p>
            <a:pPr marL="2743200" lvl="6" indent="-88900">
              <a:spcBef>
                <a:spcPts val="0"/>
              </a:spcBef>
              <a:spcAft>
                <a:spcPts val="0"/>
              </a:spcAft>
              <a:buSzPts val="1400"/>
              <a:buChar char="●"/>
            </a:pPr>
            <a:endParaRPr/>
          </a:p>
          <a:p>
            <a:pPr marL="3200400" lvl="7" indent="-88900">
              <a:spcBef>
                <a:spcPts val="0"/>
              </a:spcBef>
              <a:spcAft>
                <a:spcPts val="0"/>
              </a:spcAft>
              <a:buSzPts val="1400"/>
              <a:buChar char="○"/>
            </a:pPr>
            <a:endParaRPr/>
          </a:p>
          <a:p>
            <a:pPr marL="3657600" lvl="8" indent="-88900">
              <a:spcBef>
                <a:spcPts val="0"/>
              </a:spcBef>
              <a:spcAft>
                <a:spcPts val="0"/>
              </a:spcAft>
              <a:buSzPts val="1400"/>
              <a:buChar char="■"/>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1009443" y="506793"/>
            <a:ext cx="7123200" cy="693300"/>
          </a:xfrm>
          <a:prstGeom prst="rect">
            <a:avLst/>
          </a:prstGeom>
          <a:noFill/>
          <a:ln>
            <a:noFill/>
          </a:ln>
        </p:spPr>
        <p:txBody>
          <a:bodyPr spcFirstLastPara="1" wrap="square" lIns="91425" tIns="91425" rIns="91425" bIns="91425" anchor="ctr" anchorCtr="0"/>
          <a:lstStyle>
            <a:lvl1pPr lvl="0" algn="l" rtl="0">
              <a:spcBef>
                <a:spcPts val="0"/>
              </a:spcBef>
              <a:spcAft>
                <a:spcPts val="0"/>
              </a:spcAft>
              <a:buClr>
                <a:srgbClr val="3F3F3F"/>
              </a:buClr>
              <a:buSzPts val="1400"/>
              <a:buFont typeface="Verdana"/>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145" name="Shape 145"/>
          <p:cNvSpPr txBox="1">
            <a:spLocks noGrp="1"/>
          </p:cNvSpPr>
          <p:nvPr>
            <p:ph type="body" idx="1"/>
          </p:nvPr>
        </p:nvSpPr>
        <p:spPr>
          <a:xfrm>
            <a:off x="1009442" y="1357312"/>
            <a:ext cx="3471300" cy="3038400"/>
          </a:xfrm>
          <a:prstGeom prst="rect">
            <a:avLst/>
          </a:prstGeom>
          <a:noFill/>
          <a:ln>
            <a:noFill/>
          </a:ln>
        </p:spPr>
        <p:txBody>
          <a:bodyPr spcFirstLastPara="1" wrap="square" lIns="91425" tIns="91425" rIns="91425" bIns="91425" anchor="ctr" anchorCtr="0"/>
          <a:lstStyle>
            <a:lvl1pPr marL="457200" lvl="0" indent="-317500" rtl="0">
              <a:spcBef>
                <a:spcPts val="360"/>
              </a:spcBef>
              <a:spcAft>
                <a:spcPts val="0"/>
              </a:spcAft>
              <a:buSzPts val="1400"/>
              <a:buChar char="○"/>
              <a:defRPr/>
            </a:lvl1pPr>
            <a:lvl2pPr marL="914400" lvl="1" indent="-317500" rtl="0">
              <a:spcBef>
                <a:spcPts val="600"/>
              </a:spcBef>
              <a:spcAft>
                <a:spcPts val="0"/>
              </a:spcAft>
              <a:buSzPts val="1400"/>
              <a:buChar char="○"/>
              <a:defRPr/>
            </a:lvl2pPr>
            <a:lvl3pPr marL="1371600" lvl="2" indent="-317500" rtl="0">
              <a:spcBef>
                <a:spcPts val="600"/>
              </a:spcBef>
              <a:spcAft>
                <a:spcPts val="0"/>
              </a:spcAft>
              <a:buSzPts val="1400"/>
              <a:buChar char="○"/>
              <a:defRPr/>
            </a:lvl3pPr>
            <a:lvl4pPr marL="1828800" lvl="3" indent="-317500" rtl="0">
              <a:spcBef>
                <a:spcPts val="600"/>
              </a:spcBef>
              <a:spcAft>
                <a:spcPts val="0"/>
              </a:spcAft>
              <a:buSzPts val="1400"/>
              <a:buChar char="○"/>
              <a:defRPr/>
            </a:lvl4pPr>
            <a:lvl5pPr marL="2286000" lvl="4" indent="-317500" rtl="0">
              <a:spcBef>
                <a:spcPts val="600"/>
              </a:spcBef>
              <a:spcAft>
                <a:spcPts val="0"/>
              </a:spcAft>
              <a:buSzPts val="1400"/>
              <a:buChar char="○"/>
              <a:defRPr/>
            </a:lvl5pPr>
            <a:lvl6pPr marL="2743200" lvl="5" indent="-317500" rtl="0">
              <a:spcBef>
                <a:spcPts val="600"/>
              </a:spcBef>
              <a:spcAft>
                <a:spcPts val="0"/>
              </a:spcAft>
              <a:buClr>
                <a:schemeClr val="dk2"/>
              </a:buClr>
              <a:buSzPts val="1400"/>
              <a:buFont typeface="Verdana"/>
              <a:buChar char="o"/>
              <a:defRPr/>
            </a:lvl6pPr>
            <a:lvl7pPr marL="3200400" lvl="6" indent="-317500" rtl="0">
              <a:spcBef>
                <a:spcPts val="400"/>
              </a:spcBef>
              <a:spcAft>
                <a:spcPts val="0"/>
              </a:spcAft>
              <a:buClr>
                <a:schemeClr val="dk2"/>
              </a:buClr>
              <a:buSzPts val="1400"/>
              <a:buFont typeface="Verdana"/>
              <a:buChar char="o"/>
              <a:defRPr/>
            </a:lvl7pPr>
            <a:lvl8pPr marL="3657600" lvl="7" indent="-317500" rtl="0">
              <a:spcBef>
                <a:spcPts val="400"/>
              </a:spcBef>
              <a:spcAft>
                <a:spcPts val="0"/>
              </a:spcAft>
              <a:buClr>
                <a:schemeClr val="dk2"/>
              </a:buClr>
              <a:buSzPts val="1400"/>
              <a:buFont typeface="Verdana"/>
              <a:buChar char="o"/>
              <a:defRPr/>
            </a:lvl8pPr>
            <a:lvl9pPr marL="4114800" lvl="8" indent="-317500" rtl="0">
              <a:spcBef>
                <a:spcPts val="400"/>
              </a:spcBef>
              <a:spcAft>
                <a:spcPts val="0"/>
              </a:spcAft>
              <a:buClr>
                <a:schemeClr val="dk2"/>
              </a:buClr>
              <a:buSzPts val="1400"/>
              <a:buFont typeface="Verdana"/>
              <a:buChar char="o"/>
              <a:defRPr/>
            </a:lvl9pPr>
          </a:lstStyle>
          <a:p>
            <a:endParaRPr/>
          </a:p>
        </p:txBody>
      </p:sp>
      <p:sp>
        <p:nvSpPr>
          <p:cNvPr id="146" name="Shape 146"/>
          <p:cNvSpPr txBox="1">
            <a:spLocks noGrp="1"/>
          </p:cNvSpPr>
          <p:nvPr>
            <p:ph type="body" idx="2"/>
          </p:nvPr>
        </p:nvSpPr>
        <p:spPr>
          <a:xfrm>
            <a:off x="4663281" y="1357312"/>
            <a:ext cx="3469200" cy="3038400"/>
          </a:xfrm>
          <a:prstGeom prst="rect">
            <a:avLst/>
          </a:prstGeom>
          <a:noFill/>
          <a:ln>
            <a:noFill/>
          </a:ln>
        </p:spPr>
        <p:txBody>
          <a:bodyPr spcFirstLastPara="1" wrap="square" lIns="91425" tIns="91425" rIns="91425" bIns="91425" anchor="ctr" anchorCtr="0"/>
          <a:lstStyle>
            <a:lvl1pPr marL="457200" lvl="0" indent="-317500" rtl="0">
              <a:spcBef>
                <a:spcPts val="360"/>
              </a:spcBef>
              <a:spcAft>
                <a:spcPts val="0"/>
              </a:spcAft>
              <a:buSzPts val="1400"/>
              <a:buChar char="○"/>
              <a:defRPr/>
            </a:lvl1pPr>
            <a:lvl2pPr marL="914400" lvl="1" indent="-317500" rtl="0">
              <a:spcBef>
                <a:spcPts val="600"/>
              </a:spcBef>
              <a:spcAft>
                <a:spcPts val="0"/>
              </a:spcAft>
              <a:buSzPts val="1400"/>
              <a:buChar char="○"/>
              <a:defRPr/>
            </a:lvl2pPr>
            <a:lvl3pPr marL="1371600" lvl="2" indent="-317500" rtl="0">
              <a:spcBef>
                <a:spcPts val="600"/>
              </a:spcBef>
              <a:spcAft>
                <a:spcPts val="0"/>
              </a:spcAft>
              <a:buSzPts val="1400"/>
              <a:buChar char="○"/>
              <a:defRPr/>
            </a:lvl3pPr>
            <a:lvl4pPr marL="1828800" lvl="3" indent="-317500" rtl="0">
              <a:spcBef>
                <a:spcPts val="600"/>
              </a:spcBef>
              <a:spcAft>
                <a:spcPts val="0"/>
              </a:spcAft>
              <a:buSzPts val="1400"/>
              <a:buChar char="○"/>
              <a:defRPr/>
            </a:lvl4pPr>
            <a:lvl5pPr marL="2286000" lvl="4" indent="-317500" rtl="0">
              <a:spcBef>
                <a:spcPts val="600"/>
              </a:spcBef>
              <a:spcAft>
                <a:spcPts val="0"/>
              </a:spcAft>
              <a:buSzPts val="1400"/>
              <a:buChar char="○"/>
              <a:defRPr/>
            </a:lvl5pPr>
            <a:lvl6pPr marL="2743200" lvl="5" indent="-317500" rtl="0">
              <a:spcBef>
                <a:spcPts val="600"/>
              </a:spcBef>
              <a:spcAft>
                <a:spcPts val="0"/>
              </a:spcAft>
              <a:buClr>
                <a:schemeClr val="dk2"/>
              </a:buClr>
              <a:buSzPts val="1400"/>
              <a:buFont typeface="Verdana"/>
              <a:buChar char="o"/>
              <a:defRPr/>
            </a:lvl6pPr>
            <a:lvl7pPr marL="3200400" lvl="6" indent="-317500" rtl="0">
              <a:spcBef>
                <a:spcPts val="400"/>
              </a:spcBef>
              <a:spcAft>
                <a:spcPts val="0"/>
              </a:spcAft>
              <a:buClr>
                <a:schemeClr val="dk2"/>
              </a:buClr>
              <a:buSzPts val="1400"/>
              <a:buFont typeface="Verdana"/>
              <a:buChar char="o"/>
              <a:defRPr/>
            </a:lvl7pPr>
            <a:lvl8pPr marL="3657600" lvl="7" indent="-317500" rtl="0">
              <a:spcBef>
                <a:spcPts val="400"/>
              </a:spcBef>
              <a:spcAft>
                <a:spcPts val="0"/>
              </a:spcAft>
              <a:buClr>
                <a:schemeClr val="dk2"/>
              </a:buClr>
              <a:buSzPts val="1400"/>
              <a:buFont typeface="Verdana"/>
              <a:buChar char="o"/>
              <a:defRPr/>
            </a:lvl8pPr>
            <a:lvl9pPr marL="4114800" lvl="8" indent="-317500" rtl="0">
              <a:spcBef>
                <a:spcPts val="400"/>
              </a:spcBef>
              <a:spcAft>
                <a:spcPts val="0"/>
              </a:spcAft>
              <a:buClr>
                <a:schemeClr val="dk2"/>
              </a:buClr>
              <a:buSzPts val="1400"/>
              <a:buFont typeface="Verdana"/>
              <a:buChar char="o"/>
              <a:defRPr/>
            </a:lvl9pPr>
          </a:lstStyle>
          <a:p>
            <a:endParaRPr/>
          </a:p>
        </p:txBody>
      </p:sp>
      <p:sp>
        <p:nvSpPr>
          <p:cNvPr id="147" name="Shape 147"/>
          <p:cNvSpPr txBox="1">
            <a:spLocks noGrp="1"/>
          </p:cNvSpPr>
          <p:nvPr>
            <p:ph type="dt" idx="10"/>
          </p:nvPr>
        </p:nvSpPr>
        <p:spPr>
          <a:xfrm>
            <a:off x="6437344" y="4463858"/>
            <a:ext cx="2133600" cy="273900"/>
          </a:xfrm>
          <a:prstGeom prst="rect">
            <a:avLst/>
          </a:prstGeom>
          <a:noFill/>
          <a:ln>
            <a:noFill/>
          </a:ln>
        </p:spPr>
        <p:txBody>
          <a:bodyPr spcFirstLastPara="1" wrap="square" lIns="91425" tIns="91425" rIns="91425" bIns="91425" anchor="b" anchorCtr="0"/>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48" name="Shape 148"/>
          <p:cNvSpPr txBox="1">
            <a:spLocks noGrp="1"/>
          </p:cNvSpPr>
          <p:nvPr>
            <p:ph type="ftr" idx="11"/>
          </p:nvPr>
        </p:nvSpPr>
        <p:spPr>
          <a:xfrm>
            <a:off x="1180945" y="4463858"/>
            <a:ext cx="5256300" cy="273900"/>
          </a:xfrm>
          <a:prstGeom prst="rect">
            <a:avLst/>
          </a:prstGeom>
          <a:noFill/>
          <a:ln>
            <a:noFill/>
          </a:ln>
        </p:spPr>
        <p:txBody>
          <a:bodyPr spcFirstLastPara="1" wrap="square" lIns="91425" tIns="91425" rIns="91425" bIns="91425" anchor="b" anchorCtr="0"/>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49" name="Shape 149"/>
          <p:cNvSpPr txBox="1">
            <a:spLocks noGrp="1"/>
          </p:cNvSpPr>
          <p:nvPr>
            <p:ph type="sldNum" idx="12"/>
          </p:nvPr>
        </p:nvSpPr>
        <p:spPr>
          <a:xfrm>
            <a:off x="572658" y="4463858"/>
            <a:ext cx="608400" cy="273900"/>
          </a:xfrm>
          <a:prstGeom prst="rect">
            <a:avLst/>
          </a:prstGeom>
          <a:noFill/>
          <a:ln>
            <a:noFill/>
          </a:ln>
        </p:spPr>
        <p:txBody>
          <a:bodyPr spcFirstLastPara="1" wrap="square" lIns="91425" tIns="91425" rIns="91425" bIns="91425" anchor="b" anchorCtr="0">
            <a:noAutofit/>
          </a:bodyPr>
          <a:lstStyle>
            <a:lvl1pPr marL="0" marR="0" lvl="0" indent="0" algn="l" rtl="0">
              <a:buNone/>
              <a:defRPr/>
            </a:lvl1pPr>
            <a:lvl2pPr marL="0" marR="0" lvl="1" indent="0" algn="l" rtl="0">
              <a:buNone/>
              <a:defRPr/>
            </a:lvl2pPr>
            <a:lvl3pPr marL="0" marR="0" lvl="2" indent="0" algn="l" rtl="0">
              <a:buNone/>
              <a:defRPr/>
            </a:lvl3pPr>
            <a:lvl4pPr marL="0" marR="0" lvl="3" indent="0" algn="l" rtl="0">
              <a:buNone/>
              <a:defRPr/>
            </a:lvl4pPr>
            <a:lvl5pPr marL="0" marR="0" lvl="4" indent="0" algn="l" rtl="0">
              <a:buNone/>
              <a:defRPr/>
            </a:lvl5pPr>
            <a:lvl6pPr marL="0" marR="0" lvl="5" indent="0" algn="l" rtl="0">
              <a:buNone/>
              <a:defRPr/>
            </a:lvl6pPr>
            <a:lvl7pPr marL="0" marR="0" lvl="6" indent="0" algn="l" rtl="0">
              <a:buNone/>
              <a:defRPr/>
            </a:lvl7pPr>
            <a:lvl8pPr marL="0" marR="0" lvl="7" indent="0" algn="l" rtl="0">
              <a:buNone/>
              <a:defRPr/>
            </a:lvl8pPr>
            <a:lvl9pPr marL="0" marR="0" lvl="8" indent="0" algn="l" rtl="0">
              <a:buNone/>
              <a:defRPr/>
            </a:lvl9pPr>
          </a:lstStyle>
          <a:p>
            <a:pPr marL="0" lvl="0" indent="-88900">
              <a:spcBef>
                <a:spcPts val="0"/>
              </a:spcBef>
              <a:spcAft>
                <a:spcPts val="0"/>
              </a:spcAft>
              <a:buSzPts val="1400"/>
              <a:buChar char="●"/>
            </a:pPr>
            <a:endParaRPr/>
          </a:p>
          <a:p>
            <a:pPr marL="457200" lvl="1" indent="-88900">
              <a:spcBef>
                <a:spcPts val="0"/>
              </a:spcBef>
              <a:spcAft>
                <a:spcPts val="0"/>
              </a:spcAft>
              <a:buSzPts val="1400"/>
              <a:buChar char="○"/>
            </a:pPr>
            <a:endParaRPr/>
          </a:p>
          <a:p>
            <a:pPr marL="914400" lvl="2" indent="-88900">
              <a:spcBef>
                <a:spcPts val="0"/>
              </a:spcBef>
              <a:spcAft>
                <a:spcPts val="0"/>
              </a:spcAft>
              <a:buSzPts val="1400"/>
              <a:buChar char="■"/>
            </a:pPr>
            <a:endParaRPr/>
          </a:p>
          <a:p>
            <a:pPr marL="1371600" lvl="3" indent="-88900">
              <a:spcBef>
                <a:spcPts val="0"/>
              </a:spcBef>
              <a:spcAft>
                <a:spcPts val="0"/>
              </a:spcAft>
              <a:buSzPts val="1400"/>
              <a:buChar char="●"/>
            </a:pPr>
            <a:endParaRPr/>
          </a:p>
          <a:p>
            <a:pPr marL="1828800" lvl="4" indent="-88900">
              <a:spcBef>
                <a:spcPts val="0"/>
              </a:spcBef>
              <a:spcAft>
                <a:spcPts val="0"/>
              </a:spcAft>
              <a:buSzPts val="1400"/>
              <a:buChar char="○"/>
            </a:pPr>
            <a:endParaRPr/>
          </a:p>
          <a:p>
            <a:pPr marL="2286000" lvl="5" indent="-88900">
              <a:spcBef>
                <a:spcPts val="0"/>
              </a:spcBef>
              <a:spcAft>
                <a:spcPts val="0"/>
              </a:spcAft>
              <a:buSzPts val="1400"/>
              <a:buChar char="■"/>
            </a:pPr>
            <a:endParaRPr/>
          </a:p>
          <a:p>
            <a:pPr marL="2743200" lvl="6" indent="-88900">
              <a:spcBef>
                <a:spcPts val="0"/>
              </a:spcBef>
              <a:spcAft>
                <a:spcPts val="0"/>
              </a:spcAft>
              <a:buSzPts val="1400"/>
              <a:buChar char="●"/>
            </a:pPr>
            <a:endParaRPr/>
          </a:p>
          <a:p>
            <a:pPr marL="3200400" lvl="7" indent="-88900">
              <a:spcBef>
                <a:spcPts val="0"/>
              </a:spcBef>
              <a:spcAft>
                <a:spcPts val="0"/>
              </a:spcAft>
              <a:buSzPts val="1400"/>
              <a:buChar char="○"/>
            </a:pPr>
            <a:endParaRPr/>
          </a:p>
          <a:p>
            <a:pPr marL="3657600" lvl="8" indent="-88900">
              <a:spcBef>
                <a:spcPts val="0"/>
              </a:spcBef>
              <a:spcAft>
                <a:spcPts val="0"/>
              </a:spcAft>
              <a:buSzPts val="1400"/>
              <a:buChar char="■"/>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1009442" y="506793"/>
            <a:ext cx="7125000" cy="693300"/>
          </a:xfrm>
          <a:prstGeom prst="rect">
            <a:avLst/>
          </a:prstGeom>
          <a:noFill/>
          <a:ln>
            <a:noFill/>
          </a:ln>
        </p:spPr>
        <p:txBody>
          <a:bodyPr spcFirstLastPara="1" wrap="square" lIns="91425" tIns="91425" rIns="91425" bIns="91425" anchor="ctr" anchorCtr="0"/>
          <a:lstStyle>
            <a:lvl1pPr lvl="0" rtl="0">
              <a:spcBef>
                <a:spcPts val="0"/>
              </a:spcBef>
              <a:spcAft>
                <a:spcPts val="0"/>
              </a:spcAft>
              <a:buSzPts val="1400"/>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152" name="Shape 152"/>
          <p:cNvSpPr txBox="1">
            <a:spLocks noGrp="1"/>
          </p:cNvSpPr>
          <p:nvPr>
            <p:ph type="body" idx="1"/>
          </p:nvPr>
        </p:nvSpPr>
        <p:spPr>
          <a:xfrm>
            <a:off x="1332894" y="1359695"/>
            <a:ext cx="3147900" cy="432300"/>
          </a:xfrm>
          <a:prstGeom prst="rect">
            <a:avLst/>
          </a:prstGeom>
          <a:noFill/>
          <a:ln>
            <a:noFill/>
          </a:ln>
        </p:spPr>
        <p:txBody>
          <a:bodyPr spcFirstLastPara="1" wrap="square" lIns="91425" tIns="91425" rIns="91425" bIns="91425" anchor="b" anchorCtr="0"/>
          <a:lstStyle>
            <a:lvl1pPr marL="457200" lvl="0" indent="-228600" rtl="0">
              <a:spcBef>
                <a:spcPts val="360"/>
              </a:spcBef>
              <a:spcAft>
                <a:spcPts val="0"/>
              </a:spcAft>
              <a:buSzPts val="1400"/>
              <a:buFont typeface="Verdana"/>
              <a:buNone/>
              <a:defRPr/>
            </a:lvl1pPr>
            <a:lvl2pPr marL="914400" lvl="1" indent="-228600" rtl="0">
              <a:spcBef>
                <a:spcPts val="600"/>
              </a:spcBef>
              <a:spcAft>
                <a:spcPts val="0"/>
              </a:spcAft>
              <a:buSzPts val="1400"/>
              <a:buFont typeface="Verdana"/>
              <a:buNone/>
              <a:defRPr/>
            </a:lvl2pPr>
            <a:lvl3pPr marL="1371600" lvl="2" indent="-228600" rtl="0">
              <a:spcBef>
                <a:spcPts val="600"/>
              </a:spcBef>
              <a:spcAft>
                <a:spcPts val="0"/>
              </a:spcAft>
              <a:buSzPts val="1400"/>
              <a:buFont typeface="Verdana"/>
              <a:buNone/>
              <a:defRPr/>
            </a:lvl3pPr>
            <a:lvl4pPr marL="1828800" lvl="3" indent="-228600" rtl="0">
              <a:spcBef>
                <a:spcPts val="600"/>
              </a:spcBef>
              <a:spcAft>
                <a:spcPts val="0"/>
              </a:spcAft>
              <a:buSzPts val="1400"/>
              <a:buFont typeface="Verdana"/>
              <a:buNone/>
              <a:defRPr/>
            </a:lvl4pPr>
            <a:lvl5pPr marL="2286000" lvl="4" indent="-228600" rtl="0">
              <a:spcBef>
                <a:spcPts val="600"/>
              </a:spcBef>
              <a:spcAft>
                <a:spcPts val="0"/>
              </a:spcAft>
              <a:buSzPts val="1400"/>
              <a:buFont typeface="Verdana"/>
              <a:buNone/>
              <a:defRPr/>
            </a:lvl5pPr>
            <a:lvl6pPr marL="2743200" lvl="5" indent="-228600" rtl="0">
              <a:spcBef>
                <a:spcPts val="600"/>
              </a:spcBef>
              <a:spcAft>
                <a:spcPts val="0"/>
              </a:spcAft>
              <a:buSzPts val="1400"/>
              <a:buFont typeface="Verdana"/>
              <a:buNone/>
              <a:defRPr/>
            </a:lvl6pPr>
            <a:lvl7pPr marL="3200400" lvl="6" indent="-228600" rtl="0">
              <a:spcBef>
                <a:spcPts val="400"/>
              </a:spcBef>
              <a:spcAft>
                <a:spcPts val="0"/>
              </a:spcAft>
              <a:buSzPts val="1400"/>
              <a:buFont typeface="Verdana"/>
              <a:buNone/>
              <a:defRPr/>
            </a:lvl7pPr>
            <a:lvl8pPr marL="3657600" lvl="7" indent="-228600" rtl="0">
              <a:spcBef>
                <a:spcPts val="400"/>
              </a:spcBef>
              <a:spcAft>
                <a:spcPts val="0"/>
              </a:spcAft>
              <a:buSzPts val="1400"/>
              <a:buFont typeface="Verdana"/>
              <a:buNone/>
              <a:defRPr/>
            </a:lvl8pPr>
            <a:lvl9pPr marL="4114800" lvl="8" indent="-228600" rtl="0">
              <a:spcBef>
                <a:spcPts val="400"/>
              </a:spcBef>
              <a:spcAft>
                <a:spcPts val="0"/>
              </a:spcAft>
              <a:buSzPts val="1400"/>
              <a:buFont typeface="Verdana"/>
              <a:buNone/>
              <a:defRPr/>
            </a:lvl9pPr>
          </a:lstStyle>
          <a:p>
            <a:endParaRPr/>
          </a:p>
        </p:txBody>
      </p:sp>
      <p:sp>
        <p:nvSpPr>
          <p:cNvPr id="153" name="Shape 153"/>
          <p:cNvSpPr txBox="1">
            <a:spLocks noGrp="1"/>
          </p:cNvSpPr>
          <p:nvPr>
            <p:ph type="body" idx="2"/>
          </p:nvPr>
        </p:nvSpPr>
        <p:spPr>
          <a:xfrm>
            <a:off x="1009442" y="1791892"/>
            <a:ext cx="3471300" cy="2604000"/>
          </a:xfrm>
          <a:prstGeom prst="rect">
            <a:avLst/>
          </a:prstGeom>
          <a:noFill/>
          <a:ln>
            <a:noFill/>
          </a:ln>
        </p:spPr>
        <p:txBody>
          <a:bodyPr spcFirstLastPara="1" wrap="square" lIns="91425" tIns="91425" rIns="91425" bIns="91425" anchor="ctr" anchorCtr="0"/>
          <a:lstStyle>
            <a:lvl1pPr marL="457200" lvl="0" indent="-317500" rtl="0">
              <a:spcBef>
                <a:spcPts val="360"/>
              </a:spcBef>
              <a:spcAft>
                <a:spcPts val="0"/>
              </a:spcAft>
              <a:buSzPts val="1400"/>
              <a:buChar char="○"/>
              <a:defRPr/>
            </a:lvl1pPr>
            <a:lvl2pPr marL="914400" lvl="1" indent="-317500" rtl="0">
              <a:spcBef>
                <a:spcPts val="600"/>
              </a:spcBef>
              <a:spcAft>
                <a:spcPts val="0"/>
              </a:spcAft>
              <a:buSzPts val="1400"/>
              <a:buChar char="○"/>
              <a:defRPr/>
            </a:lvl2pPr>
            <a:lvl3pPr marL="1371600" lvl="2" indent="-317500" rtl="0">
              <a:spcBef>
                <a:spcPts val="600"/>
              </a:spcBef>
              <a:spcAft>
                <a:spcPts val="0"/>
              </a:spcAft>
              <a:buSzPts val="1400"/>
              <a:buChar char="○"/>
              <a:defRPr/>
            </a:lvl3pPr>
            <a:lvl4pPr marL="1828800" lvl="3" indent="-317500" rtl="0">
              <a:spcBef>
                <a:spcPts val="600"/>
              </a:spcBef>
              <a:spcAft>
                <a:spcPts val="0"/>
              </a:spcAft>
              <a:buSzPts val="1400"/>
              <a:buChar char="○"/>
              <a:defRPr/>
            </a:lvl4pPr>
            <a:lvl5pPr marL="2286000" lvl="4" indent="-317500" rtl="0">
              <a:spcBef>
                <a:spcPts val="600"/>
              </a:spcBef>
              <a:spcAft>
                <a:spcPts val="0"/>
              </a:spcAft>
              <a:buSzPts val="1400"/>
              <a:buChar char="○"/>
              <a:defRPr/>
            </a:lvl5pPr>
            <a:lvl6pPr marL="2743200" lvl="5" indent="-317500" rtl="0">
              <a:spcBef>
                <a:spcPts val="600"/>
              </a:spcBef>
              <a:spcAft>
                <a:spcPts val="0"/>
              </a:spcAft>
              <a:buClr>
                <a:schemeClr val="dk2"/>
              </a:buClr>
              <a:buSzPts val="1400"/>
              <a:buFont typeface="Verdana"/>
              <a:buChar char="o"/>
              <a:defRPr/>
            </a:lvl6pPr>
            <a:lvl7pPr marL="3200400" lvl="6" indent="-317500" rtl="0">
              <a:spcBef>
                <a:spcPts val="400"/>
              </a:spcBef>
              <a:spcAft>
                <a:spcPts val="0"/>
              </a:spcAft>
              <a:buClr>
                <a:schemeClr val="dk2"/>
              </a:buClr>
              <a:buSzPts val="1400"/>
              <a:buFont typeface="Verdana"/>
              <a:buChar char="o"/>
              <a:defRPr/>
            </a:lvl7pPr>
            <a:lvl8pPr marL="3657600" lvl="7" indent="-317500" rtl="0">
              <a:spcBef>
                <a:spcPts val="400"/>
              </a:spcBef>
              <a:spcAft>
                <a:spcPts val="0"/>
              </a:spcAft>
              <a:buClr>
                <a:schemeClr val="dk2"/>
              </a:buClr>
              <a:buSzPts val="1400"/>
              <a:buFont typeface="Verdana"/>
              <a:buChar char="o"/>
              <a:defRPr/>
            </a:lvl8pPr>
            <a:lvl9pPr marL="4114800" lvl="8" indent="-317500" rtl="0">
              <a:spcBef>
                <a:spcPts val="400"/>
              </a:spcBef>
              <a:spcAft>
                <a:spcPts val="0"/>
              </a:spcAft>
              <a:buClr>
                <a:schemeClr val="dk2"/>
              </a:buClr>
              <a:buSzPts val="1400"/>
              <a:buFont typeface="Verdana"/>
              <a:buChar char="o"/>
              <a:defRPr/>
            </a:lvl9pPr>
          </a:lstStyle>
          <a:p>
            <a:endParaRPr/>
          </a:p>
        </p:txBody>
      </p:sp>
      <p:sp>
        <p:nvSpPr>
          <p:cNvPr id="154" name="Shape 154"/>
          <p:cNvSpPr txBox="1">
            <a:spLocks noGrp="1"/>
          </p:cNvSpPr>
          <p:nvPr>
            <p:ph type="body" idx="3"/>
          </p:nvPr>
        </p:nvSpPr>
        <p:spPr>
          <a:xfrm>
            <a:off x="4992066" y="1359695"/>
            <a:ext cx="3142500" cy="432300"/>
          </a:xfrm>
          <a:prstGeom prst="rect">
            <a:avLst/>
          </a:prstGeom>
          <a:noFill/>
          <a:ln>
            <a:noFill/>
          </a:ln>
        </p:spPr>
        <p:txBody>
          <a:bodyPr spcFirstLastPara="1" wrap="square" lIns="91425" tIns="91425" rIns="91425" bIns="91425" anchor="b" anchorCtr="0"/>
          <a:lstStyle>
            <a:lvl1pPr marL="457200" lvl="0" indent="-228600" rtl="0">
              <a:spcBef>
                <a:spcPts val="360"/>
              </a:spcBef>
              <a:spcAft>
                <a:spcPts val="0"/>
              </a:spcAft>
              <a:buSzPts val="1400"/>
              <a:buFont typeface="Verdana"/>
              <a:buNone/>
              <a:defRPr/>
            </a:lvl1pPr>
            <a:lvl2pPr marL="914400" lvl="1" indent="-228600" rtl="0">
              <a:spcBef>
                <a:spcPts val="600"/>
              </a:spcBef>
              <a:spcAft>
                <a:spcPts val="0"/>
              </a:spcAft>
              <a:buSzPts val="1400"/>
              <a:buFont typeface="Verdana"/>
              <a:buNone/>
              <a:defRPr/>
            </a:lvl2pPr>
            <a:lvl3pPr marL="1371600" lvl="2" indent="-228600" rtl="0">
              <a:spcBef>
                <a:spcPts val="600"/>
              </a:spcBef>
              <a:spcAft>
                <a:spcPts val="0"/>
              </a:spcAft>
              <a:buSzPts val="1400"/>
              <a:buFont typeface="Verdana"/>
              <a:buNone/>
              <a:defRPr/>
            </a:lvl3pPr>
            <a:lvl4pPr marL="1828800" lvl="3" indent="-228600" rtl="0">
              <a:spcBef>
                <a:spcPts val="600"/>
              </a:spcBef>
              <a:spcAft>
                <a:spcPts val="0"/>
              </a:spcAft>
              <a:buSzPts val="1400"/>
              <a:buFont typeface="Verdana"/>
              <a:buNone/>
              <a:defRPr/>
            </a:lvl4pPr>
            <a:lvl5pPr marL="2286000" lvl="4" indent="-228600" rtl="0">
              <a:spcBef>
                <a:spcPts val="600"/>
              </a:spcBef>
              <a:spcAft>
                <a:spcPts val="0"/>
              </a:spcAft>
              <a:buSzPts val="1400"/>
              <a:buFont typeface="Verdana"/>
              <a:buNone/>
              <a:defRPr/>
            </a:lvl5pPr>
            <a:lvl6pPr marL="2743200" lvl="5" indent="-228600" rtl="0">
              <a:spcBef>
                <a:spcPts val="600"/>
              </a:spcBef>
              <a:spcAft>
                <a:spcPts val="0"/>
              </a:spcAft>
              <a:buSzPts val="1400"/>
              <a:buFont typeface="Verdana"/>
              <a:buNone/>
              <a:defRPr/>
            </a:lvl6pPr>
            <a:lvl7pPr marL="3200400" lvl="6" indent="-228600" rtl="0">
              <a:spcBef>
                <a:spcPts val="400"/>
              </a:spcBef>
              <a:spcAft>
                <a:spcPts val="0"/>
              </a:spcAft>
              <a:buSzPts val="1400"/>
              <a:buFont typeface="Verdana"/>
              <a:buNone/>
              <a:defRPr/>
            </a:lvl7pPr>
            <a:lvl8pPr marL="3657600" lvl="7" indent="-228600" rtl="0">
              <a:spcBef>
                <a:spcPts val="400"/>
              </a:spcBef>
              <a:spcAft>
                <a:spcPts val="0"/>
              </a:spcAft>
              <a:buSzPts val="1400"/>
              <a:buFont typeface="Verdana"/>
              <a:buNone/>
              <a:defRPr/>
            </a:lvl8pPr>
            <a:lvl9pPr marL="4114800" lvl="8" indent="-228600" rtl="0">
              <a:spcBef>
                <a:spcPts val="400"/>
              </a:spcBef>
              <a:spcAft>
                <a:spcPts val="0"/>
              </a:spcAft>
              <a:buSzPts val="1400"/>
              <a:buFont typeface="Verdana"/>
              <a:buNone/>
              <a:defRPr/>
            </a:lvl9pPr>
          </a:lstStyle>
          <a:p>
            <a:endParaRPr/>
          </a:p>
        </p:txBody>
      </p:sp>
      <p:sp>
        <p:nvSpPr>
          <p:cNvPr id="155" name="Shape 155"/>
          <p:cNvSpPr txBox="1">
            <a:spLocks noGrp="1"/>
          </p:cNvSpPr>
          <p:nvPr>
            <p:ph type="body" idx="4"/>
          </p:nvPr>
        </p:nvSpPr>
        <p:spPr>
          <a:xfrm>
            <a:off x="4663280" y="1791892"/>
            <a:ext cx="3471300" cy="2604000"/>
          </a:xfrm>
          <a:prstGeom prst="rect">
            <a:avLst/>
          </a:prstGeom>
          <a:noFill/>
          <a:ln>
            <a:noFill/>
          </a:ln>
        </p:spPr>
        <p:txBody>
          <a:bodyPr spcFirstLastPara="1" wrap="square" lIns="91425" tIns="91425" rIns="91425" bIns="91425" anchor="ctr" anchorCtr="0"/>
          <a:lstStyle>
            <a:lvl1pPr marL="457200" lvl="0" indent="-317500" rtl="0">
              <a:spcBef>
                <a:spcPts val="360"/>
              </a:spcBef>
              <a:spcAft>
                <a:spcPts val="0"/>
              </a:spcAft>
              <a:buSzPts val="1400"/>
              <a:buChar char="○"/>
              <a:defRPr/>
            </a:lvl1pPr>
            <a:lvl2pPr marL="914400" lvl="1" indent="-317500" rtl="0">
              <a:spcBef>
                <a:spcPts val="600"/>
              </a:spcBef>
              <a:spcAft>
                <a:spcPts val="0"/>
              </a:spcAft>
              <a:buSzPts val="1400"/>
              <a:buChar char="○"/>
              <a:defRPr/>
            </a:lvl2pPr>
            <a:lvl3pPr marL="1371600" lvl="2" indent="-317500" rtl="0">
              <a:spcBef>
                <a:spcPts val="600"/>
              </a:spcBef>
              <a:spcAft>
                <a:spcPts val="0"/>
              </a:spcAft>
              <a:buSzPts val="1400"/>
              <a:buChar char="○"/>
              <a:defRPr/>
            </a:lvl3pPr>
            <a:lvl4pPr marL="1828800" lvl="3" indent="-317500" rtl="0">
              <a:spcBef>
                <a:spcPts val="600"/>
              </a:spcBef>
              <a:spcAft>
                <a:spcPts val="0"/>
              </a:spcAft>
              <a:buSzPts val="1400"/>
              <a:buChar char="○"/>
              <a:defRPr/>
            </a:lvl4pPr>
            <a:lvl5pPr marL="2286000" lvl="4" indent="-317500" rtl="0">
              <a:spcBef>
                <a:spcPts val="600"/>
              </a:spcBef>
              <a:spcAft>
                <a:spcPts val="0"/>
              </a:spcAft>
              <a:buSzPts val="1400"/>
              <a:buChar char="○"/>
              <a:defRPr/>
            </a:lvl5pPr>
            <a:lvl6pPr marL="2743200" lvl="5" indent="-317500" rtl="0">
              <a:spcBef>
                <a:spcPts val="600"/>
              </a:spcBef>
              <a:spcAft>
                <a:spcPts val="0"/>
              </a:spcAft>
              <a:buClr>
                <a:schemeClr val="dk2"/>
              </a:buClr>
              <a:buSzPts val="1400"/>
              <a:buFont typeface="Verdana"/>
              <a:buChar char="o"/>
              <a:defRPr/>
            </a:lvl6pPr>
            <a:lvl7pPr marL="3200400" lvl="6" indent="-317500" rtl="0">
              <a:spcBef>
                <a:spcPts val="400"/>
              </a:spcBef>
              <a:spcAft>
                <a:spcPts val="0"/>
              </a:spcAft>
              <a:buClr>
                <a:schemeClr val="dk2"/>
              </a:buClr>
              <a:buSzPts val="1400"/>
              <a:buFont typeface="Verdana"/>
              <a:buChar char="o"/>
              <a:defRPr/>
            </a:lvl7pPr>
            <a:lvl8pPr marL="3657600" lvl="7" indent="-317500" rtl="0">
              <a:spcBef>
                <a:spcPts val="400"/>
              </a:spcBef>
              <a:spcAft>
                <a:spcPts val="0"/>
              </a:spcAft>
              <a:buClr>
                <a:schemeClr val="dk2"/>
              </a:buClr>
              <a:buSzPts val="1400"/>
              <a:buFont typeface="Verdana"/>
              <a:buChar char="o"/>
              <a:defRPr/>
            </a:lvl8pPr>
            <a:lvl9pPr marL="4114800" lvl="8" indent="-317500" rtl="0">
              <a:spcBef>
                <a:spcPts val="400"/>
              </a:spcBef>
              <a:spcAft>
                <a:spcPts val="0"/>
              </a:spcAft>
              <a:buClr>
                <a:schemeClr val="dk2"/>
              </a:buClr>
              <a:buSzPts val="1400"/>
              <a:buFont typeface="Verdana"/>
              <a:buChar char="o"/>
              <a:defRPr/>
            </a:lvl9pPr>
          </a:lstStyle>
          <a:p>
            <a:endParaRPr/>
          </a:p>
        </p:txBody>
      </p:sp>
      <p:sp>
        <p:nvSpPr>
          <p:cNvPr id="156" name="Shape 156"/>
          <p:cNvSpPr txBox="1">
            <a:spLocks noGrp="1"/>
          </p:cNvSpPr>
          <p:nvPr>
            <p:ph type="dt" idx="10"/>
          </p:nvPr>
        </p:nvSpPr>
        <p:spPr>
          <a:xfrm>
            <a:off x="6437344" y="4463858"/>
            <a:ext cx="2133600" cy="273900"/>
          </a:xfrm>
          <a:prstGeom prst="rect">
            <a:avLst/>
          </a:prstGeom>
          <a:noFill/>
          <a:ln>
            <a:noFill/>
          </a:ln>
        </p:spPr>
        <p:txBody>
          <a:bodyPr spcFirstLastPara="1" wrap="square" lIns="91425" tIns="91425" rIns="91425" bIns="91425" anchor="b" anchorCtr="0"/>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57" name="Shape 157"/>
          <p:cNvSpPr txBox="1">
            <a:spLocks noGrp="1"/>
          </p:cNvSpPr>
          <p:nvPr>
            <p:ph type="ftr" idx="11"/>
          </p:nvPr>
        </p:nvSpPr>
        <p:spPr>
          <a:xfrm>
            <a:off x="1180945" y="4463858"/>
            <a:ext cx="5256300" cy="273900"/>
          </a:xfrm>
          <a:prstGeom prst="rect">
            <a:avLst/>
          </a:prstGeom>
          <a:noFill/>
          <a:ln>
            <a:noFill/>
          </a:ln>
        </p:spPr>
        <p:txBody>
          <a:bodyPr spcFirstLastPara="1" wrap="square" lIns="91425" tIns="91425" rIns="91425" bIns="91425" anchor="b" anchorCtr="0"/>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58" name="Shape 158"/>
          <p:cNvSpPr txBox="1">
            <a:spLocks noGrp="1"/>
          </p:cNvSpPr>
          <p:nvPr>
            <p:ph type="sldNum" idx="12"/>
          </p:nvPr>
        </p:nvSpPr>
        <p:spPr>
          <a:xfrm>
            <a:off x="572658" y="4463858"/>
            <a:ext cx="608400" cy="273900"/>
          </a:xfrm>
          <a:prstGeom prst="rect">
            <a:avLst/>
          </a:prstGeom>
          <a:noFill/>
          <a:ln>
            <a:noFill/>
          </a:ln>
        </p:spPr>
        <p:txBody>
          <a:bodyPr spcFirstLastPara="1" wrap="square" lIns="91425" tIns="91425" rIns="91425" bIns="91425" anchor="b" anchorCtr="0">
            <a:noAutofit/>
          </a:bodyPr>
          <a:lstStyle>
            <a:lvl1pPr marL="0" marR="0" lvl="0" indent="0" algn="l" rtl="0">
              <a:buNone/>
              <a:defRPr/>
            </a:lvl1pPr>
            <a:lvl2pPr marL="0" marR="0" lvl="1" indent="0" algn="l" rtl="0">
              <a:buNone/>
              <a:defRPr/>
            </a:lvl2pPr>
            <a:lvl3pPr marL="0" marR="0" lvl="2" indent="0" algn="l" rtl="0">
              <a:buNone/>
              <a:defRPr/>
            </a:lvl3pPr>
            <a:lvl4pPr marL="0" marR="0" lvl="3" indent="0" algn="l" rtl="0">
              <a:buNone/>
              <a:defRPr/>
            </a:lvl4pPr>
            <a:lvl5pPr marL="0" marR="0" lvl="4" indent="0" algn="l" rtl="0">
              <a:buNone/>
              <a:defRPr/>
            </a:lvl5pPr>
            <a:lvl6pPr marL="0" marR="0" lvl="5" indent="0" algn="l" rtl="0">
              <a:buNone/>
              <a:defRPr/>
            </a:lvl6pPr>
            <a:lvl7pPr marL="0" marR="0" lvl="6" indent="0" algn="l" rtl="0">
              <a:buNone/>
              <a:defRPr/>
            </a:lvl7pPr>
            <a:lvl8pPr marL="0" marR="0" lvl="7" indent="0" algn="l" rtl="0">
              <a:buNone/>
              <a:defRPr/>
            </a:lvl8pPr>
            <a:lvl9pPr marL="0" marR="0" lvl="8" indent="0" algn="l" rtl="0">
              <a:buNone/>
              <a:defRPr/>
            </a:lvl9pPr>
          </a:lstStyle>
          <a:p>
            <a:pPr marL="0" lvl="0" indent="-88900">
              <a:spcBef>
                <a:spcPts val="0"/>
              </a:spcBef>
              <a:spcAft>
                <a:spcPts val="0"/>
              </a:spcAft>
              <a:buSzPts val="1400"/>
              <a:buChar char="●"/>
            </a:pPr>
            <a:endParaRPr/>
          </a:p>
          <a:p>
            <a:pPr marL="457200" lvl="1" indent="-88900">
              <a:spcBef>
                <a:spcPts val="0"/>
              </a:spcBef>
              <a:spcAft>
                <a:spcPts val="0"/>
              </a:spcAft>
              <a:buSzPts val="1400"/>
              <a:buChar char="○"/>
            </a:pPr>
            <a:endParaRPr/>
          </a:p>
          <a:p>
            <a:pPr marL="914400" lvl="2" indent="-88900">
              <a:spcBef>
                <a:spcPts val="0"/>
              </a:spcBef>
              <a:spcAft>
                <a:spcPts val="0"/>
              </a:spcAft>
              <a:buSzPts val="1400"/>
              <a:buChar char="■"/>
            </a:pPr>
            <a:endParaRPr/>
          </a:p>
          <a:p>
            <a:pPr marL="1371600" lvl="3" indent="-88900">
              <a:spcBef>
                <a:spcPts val="0"/>
              </a:spcBef>
              <a:spcAft>
                <a:spcPts val="0"/>
              </a:spcAft>
              <a:buSzPts val="1400"/>
              <a:buChar char="●"/>
            </a:pPr>
            <a:endParaRPr/>
          </a:p>
          <a:p>
            <a:pPr marL="1828800" lvl="4" indent="-88900">
              <a:spcBef>
                <a:spcPts val="0"/>
              </a:spcBef>
              <a:spcAft>
                <a:spcPts val="0"/>
              </a:spcAft>
              <a:buSzPts val="1400"/>
              <a:buChar char="○"/>
            </a:pPr>
            <a:endParaRPr/>
          </a:p>
          <a:p>
            <a:pPr marL="2286000" lvl="5" indent="-88900">
              <a:spcBef>
                <a:spcPts val="0"/>
              </a:spcBef>
              <a:spcAft>
                <a:spcPts val="0"/>
              </a:spcAft>
              <a:buSzPts val="1400"/>
              <a:buChar char="■"/>
            </a:pPr>
            <a:endParaRPr/>
          </a:p>
          <a:p>
            <a:pPr marL="2743200" lvl="6" indent="-88900">
              <a:spcBef>
                <a:spcPts val="0"/>
              </a:spcBef>
              <a:spcAft>
                <a:spcPts val="0"/>
              </a:spcAft>
              <a:buSzPts val="1400"/>
              <a:buChar char="●"/>
            </a:pPr>
            <a:endParaRPr/>
          </a:p>
          <a:p>
            <a:pPr marL="3200400" lvl="7" indent="-88900">
              <a:spcBef>
                <a:spcPts val="0"/>
              </a:spcBef>
              <a:spcAft>
                <a:spcPts val="0"/>
              </a:spcAft>
              <a:buSzPts val="1400"/>
              <a:buChar char="○"/>
            </a:pPr>
            <a:endParaRPr/>
          </a:p>
          <a:p>
            <a:pPr marL="3657600" lvl="8" indent="-88900">
              <a:spcBef>
                <a:spcPts val="0"/>
              </a:spcBef>
              <a:spcAft>
                <a:spcPts val="0"/>
              </a:spcAft>
              <a:buSzPts val="1400"/>
              <a:buChar char="■"/>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1009442" y="506793"/>
            <a:ext cx="7125000" cy="693300"/>
          </a:xfrm>
          <a:prstGeom prst="rect">
            <a:avLst/>
          </a:prstGeom>
          <a:noFill/>
          <a:ln>
            <a:noFill/>
          </a:ln>
        </p:spPr>
        <p:txBody>
          <a:bodyPr spcFirstLastPara="1" wrap="square" lIns="91425" tIns="91425" rIns="91425" bIns="91425" anchor="ctr" anchorCtr="0"/>
          <a:lstStyle>
            <a:lvl1pPr lvl="0" algn="l" rtl="0">
              <a:spcBef>
                <a:spcPts val="0"/>
              </a:spcBef>
              <a:spcAft>
                <a:spcPts val="0"/>
              </a:spcAft>
              <a:buClr>
                <a:srgbClr val="3F3F3F"/>
              </a:buClr>
              <a:buSzPts val="1400"/>
              <a:buFont typeface="Verdana"/>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161" name="Shape 161"/>
          <p:cNvSpPr txBox="1">
            <a:spLocks noGrp="1"/>
          </p:cNvSpPr>
          <p:nvPr>
            <p:ph type="dt" idx="10"/>
          </p:nvPr>
        </p:nvSpPr>
        <p:spPr>
          <a:xfrm>
            <a:off x="6437344" y="4463858"/>
            <a:ext cx="2133600" cy="273900"/>
          </a:xfrm>
          <a:prstGeom prst="rect">
            <a:avLst/>
          </a:prstGeom>
          <a:noFill/>
          <a:ln>
            <a:noFill/>
          </a:ln>
        </p:spPr>
        <p:txBody>
          <a:bodyPr spcFirstLastPara="1" wrap="square" lIns="91425" tIns="91425" rIns="91425" bIns="91425" anchor="b" anchorCtr="0"/>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62" name="Shape 162"/>
          <p:cNvSpPr txBox="1">
            <a:spLocks noGrp="1"/>
          </p:cNvSpPr>
          <p:nvPr>
            <p:ph type="ftr" idx="11"/>
          </p:nvPr>
        </p:nvSpPr>
        <p:spPr>
          <a:xfrm>
            <a:off x="1180945" y="4463858"/>
            <a:ext cx="5256300" cy="273900"/>
          </a:xfrm>
          <a:prstGeom prst="rect">
            <a:avLst/>
          </a:prstGeom>
          <a:noFill/>
          <a:ln>
            <a:noFill/>
          </a:ln>
        </p:spPr>
        <p:txBody>
          <a:bodyPr spcFirstLastPara="1" wrap="square" lIns="91425" tIns="91425" rIns="91425" bIns="91425" anchor="b" anchorCtr="0"/>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63" name="Shape 163"/>
          <p:cNvSpPr txBox="1">
            <a:spLocks noGrp="1"/>
          </p:cNvSpPr>
          <p:nvPr>
            <p:ph type="sldNum" idx="12"/>
          </p:nvPr>
        </p:nvSpPr>
        <p:spPr>
          <a:xfrm>
            <a:off x="572658" y="4463858"/>
            <a:ext cx="608400" cy="273900"/>
          </a:xfrm>
          <a:prstGeom prst="rect">
            <a:avLst/>
          </a:prstGeom>
          <a:noFill/>
          <a:ln>
            <a:noFill/>
          </a:ln>
        </p:spPr>
        <p:txBody>
          <a:bodyPr spcFirstLastPara="1" wrap="square" lIns="91425" tIns="91425" rIns="91425" bIns="91425" anchor="b" anchorCtr="0">
            <a:noAutofit/>
          </a:bodyPr>
          <a:lstStyle>
            <a:lvl1pPr marL="0" marR="0" lvl="0" indent="0" algn="l" rtl="0">
              <a:buNone/>
              <a:defRPr/>
            </a:lvl1pPr>
            <a:lvl2pPr marL="0" marR="0" lvl="1" indent="0" algn="l" rtl="0">
              <a:buNone/>
              <a:defRPr/>
            </a:lvl2pPr>
            <a:lvl3pPr marL="0" marR="0" lvl="2" indent="0" algn="l" rtl="0">
              <a:buNone/>
              <a:defRPr/>
            </a:lvl3pPr>
            <a:lvl4pPr marL="0" marR="0" lvl="3" indent="0" algn="l" rtl="0">
              <a:buNone/>
              <a:defRPr/>
            </a:lvl4pPr>
            <a:lvl5pPr marL="0" marR="0" lvl="4" indent="0" algn="l" rtl="0">
              <a:buNone/>
              <a:defRPr/>
            </a:lvl5pPr>
            <a:lvl6pPr marL="0" marR="0" lvl="5" indent="0" algn="l" rtl="0">
              <a:buNone/>
              <a:defRPr/>
            </a:lvl6pPr>
            <a:lvl7pPr marL="0" marR="0" lvl="6" indent="0" algn="l" rtl="0">
              <a:buNone/>
              <a:defRPr/>
            </a:lvl7pPr>
            <a:lvl8pPr marL="0" marR="0" lvl="7" indent="0" algn="l" rtl="0">
              <a:buNone/>
              <a:defRPr/>
            </a:lvl8pPr>
            <a:lvl9pPr marL="0" marR="0" lvl="8" indent="0" algn="l" rtl="0">
              <a:buNone/>
              <a:defRPr/>
            </a:lvl9pPr>
          </a:lstStyle>
          <a:p>
            <a:pPr marL="0" lvl="0" indent="-88900">
              <a:spcBef>
                <a:spcPts val="0"/>
              </a:spcBef>
              <a:spcAft>
                <a:spcPts val="0"/>
              </a:spcAft>
              <a:buSzPts val="1400"/>
              <a:buChar char="●"/>
            </a:pPr>
            <a:endParaRPr/>
          </a:p>
          <a:p>
            <a:pPr marL="457200" lvl="1" indent="-88900">
              <a:spcBef>
                <a:spcPts val="0"/>
              </a:spcBef>
              <a:spcAft>
                <a:spcPts val="0"/>
              </a:spcAft>
              <a:buSzPts val="1400"/>
              <a:buChar char="○"/>
            </a:pPr>
            <a:endParaRPr/>
          </a:p>
          <a:p>
            <a:pPr marL="914400" lvl="2" indent="-88900">
              <a:spcBef>
                <a:spcPts val="0"/>
              </a:spcBef>
              <a:spcAft>
                <a:spcPts val="0"/>
              </a:spcAft>
              <a:buSzPts val="1400"/>
              <a:buChar char="■"/>
            </a:pPr>
            <a:endParaRPr/>
          </a:p>
          <a:p>
            <a:pPr marL="1371600" lvl="3" indent="-88900">
              <a:spcBef>
                <a:spcPts val="0"/>
              </a:spcBef>
              <a:spcAft>
                <a:spcPts val="0"/>
              </a:spcAft>
              <a:buSzPts val="1400"/>
              <a:buChar char="●"/>
            </a:pPr>
            <a:endParaRPr/>
          </a:p>
          <a:p>
            <a:pPr marL="1828800" lvl="4" indent="-88900">
              <a:spcBef>
                <a:spcPts val="0"/>
              </a:spcBef>
              <a:spcAft>
                <a:spcPts val="0"/>
              </a:spcAft>
              <a:buSzPts val="1400"/>
              <a:buChar char="○"/>
            </a:pPr>
            <a:endParaRPr/>
          </a:p>
          <a:p>
            <a:pPr marL="2286000" lvl="5" indent="-88900">
              <a:spcBef>
                <a:spcPts val="0"/>
              </a:spcBef>
              <a:spcAft>
                <a:spcPts val="0"/>
              </a:spcAft>
              <a:buSzPts val="1400"/>
              <a:buChar char="■"/>
            </a:pPr>
            <a:endParaRPr/>
          </a:p>
          <a:p>
            <a:pPr marL="2743200" lvl="6" indent="-88900">
              <a:spcBef>
                <a:spcPts val="0"/>
              </a:spcBef>
              <a:spcAft>
                <a:spcPts val="0"/>
              </a:spcAft>
              <a:buSzPts val="1400"/>
              <a:buChar char="●"/>
            </a:pPr>
            <a:endParaRPr/>
          </a:p>
          <a:p>
            <a:pPr marL="3200400" lvl="7" indent="-88900">
              <a:spcBef>
                <a:spcPts val="0"/>
              </a:spcBef>
              <a:spcAft>
                <a:spcPts val="0"/>
              </a:spcAft>
              <a:buSzPts val="1400"/>
              <a:buChar char="○"/>
            </a:pPr>
            <a:endParaRPr/>
          </a:p>
          <a:p>
            <a:pPr marL="3657600" lvl="8" indent="-88900">
              <a:spcBef>
                <a:spcPts val="0"/>
              </a:spcBef>
              <a:spcAft>
                <a:spcPts val="0"/>
              </a:spcAft>
              <a:buSzPts val="1400"/>
              <a:buChar char="■"/>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4"/>
        <p:cNvGrpSpPr/>
        <p:nvPr/>
      </p:nvGrpSpPr>
      <p:grpSpPr>
        <a:xfrm>
          <a:off x="0" y="0"/>
          <a:ext cx="0" cy="0"/>
          <a:chOff x="0" y="0"/>
          <a:chExt cx="0" cy="0"/>
        </a:xfrm>
      </p:grpSpPr>
      <p:sp>
        <p:nvSpPr>
          <p:cNvPr id="165" name="Shape 165"/>
          <p:cNvSpPr txBox="1">
            <a:spLocks noGrp="1"/>
          </p:cNvSpPr>
          <p:nvPr>
            <p:ph type="dt" idx="10"/>
          </p:nvPr>
        </p:nvSpPr>
        <p:spPr>
          <a:xfrm>
            <a:off x="6437344" y="4463858"/>
            <a:ext cx="2133600" cy="273900"/>
          </a:xfrm>
          <a:prstGeom prst="rect">
            <a:avLst/>
          </a:prstGeom>
          <a:noFill/>
          <a:ln>
            <a:noFill/>
          </a:ln>
        </p:spPr>
        <p:txBody>
          <a:bodyPr spcFirstLastPara="1" wrap="square" lIns="91425" tIns="91425" rIns="91425" bIns="91425" anchor="b" anchorCtr="0"/>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66" name="Shape 166"/>
          <p:cNvSpPr txBox="1">
            <a:spLocks noGrp="1"/>
          </p:cNvSpPr>
          <p:nvPr>
            <p:ph type="ftr" idx="11"/>
          </p:nvPr>
        </p:nvSpPr>
        <p:spPr>
          <a:xfrm>
            <a:off x="1180945" y="4463858"/>
            <a:ext cx="5256300" cy="273900"/>
          </a:xfrm>
          <a:prstGeom prst="rect">
            <a:avLst/>
          </a:prstGeom>
          <a:noFill/>
          <a:ln>
            <a:noFill/>
          </a:ln>
        </p:spPr>
        <p:txBody>
          <a:bodyPr spcFirstLastPara="1" wrap="square" lIns="91425" tIns="91425" rIns="91425" bIns="91425" anchor="b" anchorCtr="0"/>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67" name="Shape 167"/>
          <p:cNvSpPr txBox="1">
            <a:spLocks noGrp="1"/>
          </p:cNvSpPr>
          <p:nvPr>
            <p:ph type="sldNum" idx="12"/>
          </p:nvPr>
        </p:nvSpPr>
        <p:spPr>
          <a:xfrm>
            <a:off x="572658" y="4463858"/>
            <a:ext cx="608400" cy="273900"/>
          </a:xfrm>
          <a:prstGeom prst="rect">
            <a:avLst/>
          </a:prstGeom>
          <a:noFill/>
          <a:ln>
            <a:noFill/>
          </a:ln>
        </p:spPr>
        <p:txBody>
          <a:bodyPr spcFirstLastPara="1" wrap="square" lIns="91425" tIns="91425" rIns="91425" bIns="91425" anchor="b" anchorCtr="0">
            <a:noAutofit/>
          </a:bodyPr>
          <a:lstStyle>
            <a:lvl1pPr marL="0" marR="0" lvl="0" indent="0" algn="l" rtl="0">
              <a:buNone/>
              <a:defRPr/>
            </a:lvl1pPr>
            <a:lvl2pPr marL="0" marR="0" lvl="1" indent="0" algn="l" rtl="0">
              <a:buNone/>
              <a:defRPr/>
            </a:lvl2pPr>
            <a:lvl3pPr marL="0" marR="0" lvl="2" indent="0" algn="l" rtl="0">
              <a:buNone/>
              <a:defRPr/>
            </a:lvl3pPr>
            <a:lvl4pPr marL="0" marR="0" lvl="3" indent="0" algn="l" rtl="0">
              <a:buNone/>
              <a:defRPr/>
            </a:lvl4pPr>
            <a:lvl5pPr marL="0" marR="0" lvl="4" indent="0" algn="l" rtl="0">
              <a:buNone/>
              <a:defRPr/>
            </a:lvl5pPr>
            <a:lvl6pPr marL="0" marR="0" lvl="5" indent="0" algn="l" rtl="0">
              <a:buNone/>
              <a:defRPr/>
            </a:lvl6pPr>
            <a:lvl7pPr marL="0" marR="0" lvl="6" indent="0" algn="l" rtl="0">
              <a:buNone/>
              <a:defRPr/>
            </a:lvl7pPr>
            <a:lvl8pPr marL="0" marR="0" lvl="7" indent="0" algn="l" rtl="0">
              <a:buNone/>
              <a:defRPr/>
            </a:lvl8pPr>
            <a:lvl9pPr marL="0" marR="0" lvl="8" indent="0" algn="l" rtl="0">
              <a:buNone/>
              <a:defRPr/>
            </a:lvl9pPr>
          </a:lstStyle>
          <a:p>
            <a:pPr marL="0" lvl="0" indent="-88900">
              <a:spcBef>
                <a:spcPts val="0"/>
              </a:spcBef>
              <a:spcAft>
                <a:spcPts val="0"/>
              </a:spcAft>
              <a:buSzPts val="1400"/>
              <a:buChar char="●"/>
            </a:pPr>
            <a:endParaRPr/>
          </a:p>
          <a:p>
            <a:pPr marL="457200" lvl="1" indent="-88900">
              <a:spcBef>
                <a:spcPts val="0"/>
              </a:spcBef>
              <a:spcAft>
                <a:spcPts val="0"/>
              </a:spcAft>
              <a:buSzPts val="1400"/>
              <a:buChar char="○"/>
            </a:pPr>
            <a:endParaRPr/>
          </a:p>
          <a:p>
            <a:pPr marL="914400" lvl="2" indent="-88900">
              <a:spcBef>
                <a:spcPts val="0"/>
              </a:spcBef>
              <a:spcAft>
                <a:spcPts val="0"/>
              </a:spcAft>
              <a:buSzPts val="1400"/>
              <a:buChar char="■"/>
            </a:pPr>
            <a:endParaRPr/>
          </a:p>
          <a:p>
            <a:pPr marL="1371600" lvl="3" indent="-88900">
              <a:spcBef>
                <a:spcPts val="0"/>
              </a:spcBef>
              <a:spcAft>
                <a:spcPts val="0"/>
              </a:spcAft>
              <a:buSzPts val="1400"/>
              <a:buChar char="●"/>
            </a:pPr>
            <a:endParaRPr/>
          </a:p>
          <a:p>
            <a:pPr marL="1828800" lvl="4" indent="-88900">
              <a:spcBef>
                <a:spcPts val="0"/>
              </a:spcBef>
              <a:spcAft>
                <a:spcPts val="0"/>
              </a:spcAft>
              <a:buSzPts val="1400"/>
              <a:buChar char="○"/>
            </a:pPr>
            <a:endParaRPr/>
          </a:p>
          <a:p>
            <a:pPr marL="2286000" lvl="5" indent="-88900">
              <a:spcBef>
                <a:spcPts val="0"/>
              </a:spcBef>
              <a:spcAft>
                <a:spcPts val="0"/>
              </a:spcAft>
              <a:buSzPts val="1400"/>
              <a:buChar char="■"/>
            </a:pPr>
            <a:endParaRPr/>
          </a:p>
          <a:p>
            <a:pPr marL="2743200" lvl="6" indent="-88900">
              <a:spcBef>
                <a:spcPts val="0"/>
              </a:spcBef>
              <a:spcAft>
                <a:spcPts val="0"/>
              </a:spcAft>
              <a:buSzPts val="1400"/>
              <a:buChar char="●"/>
            </a:pPr>
            <a:endParaRPr/>
          </a:p>
          <a:p>
            <a:pPr marL="3200400" lvl="7" indent="-88900">
              <a:spcBef>
                <a:spcPts val="0"/>
              </a:spcBef>
              <a:spcAft>
                <a:spcPts val="0"/>
              </a:spcAft>
              <a:buSzPts val="1400"/>
              <a:buChar char="○"/>
            </a:pPr>
            <a:endParaRPr/>
          </a:p>
          <a:p>
            <a:pPr marL="3657600" lvl="8" indent="-88900">
              <a:spcBef>
                <a:spcPts val="0"/>
              </a:spcBef>
              <a:spcAft>
                <a:spcPts val="0"/>
              </a:spcAft>
              <a:buSzPts val="1400"/>
              <a:buChar char="■"/>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1009442" y="334565"/>
            <a:ext cx="2660700" cy="8895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1400"/>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170" name="Shape 170"/>
          <p:cNvSpPr txBox="1">
            <a:spLocks noGrp="1"/>
          </p:cNvSpPr>
          <p:nvPr>
            <p:ph type="body" idx="1"/>
          </p:nvPr>
        </p:nvSpPr>
        <p:spPr>
          <a:xfrm>
            <a:off x="3852654" y="334565"/>
            <a:ext cx="4279800" cy="4061100"/>
          </a:xfrm>
          <a:prstGeom prst="rect">
            <a:avLst/>
          </a:prstGeom>
          <a:noFill/>
          <a:ln>
            <a:noFill/>
          </a:ln>
        </p:spPr>
        <p:txBody>
          <a:bodyPr spcFirstLastPara="1" wrap="square" lIns="91425" tIns="91425" rIns="91425" bIns="91425" anchor="ctr" anchorCtr="0"/>
          <a:lstStyle>
            <a:lvl1pPr marL="457200" lvl="0" indent="-317500" rtl="0">
              <a:spcBef>
                <a:spcPts val="360"/>
              </a:spcBef>
              <a:spcAft>
                <a:spcPts val="0"/>
              </a:spcAft>
              <a:buSzPts val="1400"/>
              <a:buChar char="○"/>
              <a:defRPr/>
            </a:lvl1pPr>
            <a:lvl2pPr marL="914400" lvl="1" indent="-317500" rtl="0">
              <a:spcBef>
                <a:spcPts val="600"/>
              </a:spcBef>
              <a:spcAft>
                <a:spcPts val="0"/>
              </a:spcAft>
              <a:buSzPts val="1400"/>
              <a:buChar char="○"/>
              <a:defRPr/>
            </a:lvl2pPr>
            <a:lvl3pPr marL="1371600" lvl="2" indent="-317500" rtl="0">
              <a:spcBef>
                <a:spcPts val="600"/>
              </a:spcBef>
              <a:spcAft>
                <a:spcPts val="0"/>
              </a:spcAft>
              <a:buSzPts val="1400"/>
              <a:buChar char="○"/>
              <a:defRPr/>
            </a:lvl3pPr>
            <a:lvl4pPr marL="1828800" lvl="3" indent="-317500" rtl="0">
              <a:spcBef>
                <a:spcPts val="600"/>
              </a:spcBef>
              <a:spcAft>
                <a:spcPts val="0"/>
              </a:spcAft>
              <a:buSzPts val="1400"/>
              <a:buChar char="○"/>
              <a:defRPr/>
            </a:lvl4pPr>
            <a:lvl5pPr marL="2286000" lvl="4" indent="-317500" rtl="0">
              <a:spcBef>
                <a:spcPts val="600"/>
              </a:spcBef>
              <a:spcAft>
                <a:spcPts val="0"/>
              </a:spcAft>
              <a:buSzPts val="1400"/>
              <a:buChar char="○"/>
              <a:defRPr/>
            </a:lvl5pPr>
            <a:lvl6pPr marL="2743200" lvl="5" indent="-317500" rtl="0">
              <a:spcBef>
                <a:spcPts val="600"/>
              </a:spcBef>
              <a:spcAft>
                <a:spcPts val="0"/>
              </a:spcAft>
              <a:buClr>
                <a:schemeClr val="dk2"/>
              </a:buClr>
              <a:buSzPts val="1400"/>
              <a:buFont typeface="Verdana"/>
              <a:buChar char="o"/>
              <a:defRPr/>
            </a:lvl6pPr>
            <a:lvl7pPr marL="3200400" lvl="6" indent="-317500" rtl="0">
              <a:spcBef>
                <a:spcPts val="400"/>
              </a:spcBef>
              <a:spcAft>
                <a:spcPts val="0"/>
              </a:spcAft>
              <a:buClr>
                <a:schemeClr val="dk2"/>
              </a:buClr>
              <a:buSzPts val="1400"/>
              <a:buFont typeface="Verdana"/>
              <a:buChar char="o"/>
              <a:defRPr/>
            </a:lvl7pPr>
            <a:lvl8pPr marL="3657600" lvl="7" indent="-317500" rtl="0">
              <a:spcBef>
                <a:spcPts val="400"/>
              </a:spcBef>
              <a:spcAft>
                <a:spcPts val="0"/>
              </a:spcAft>
              <a:buClr>
                <a:schemeClr val="dk2"/>
              </a:buClr>
              <a:buSzPts val="1400"/>
              <a:buFont typeface="Verdana"/>
              <a:buChar char="o"/>
              <a:defRPr/>
            </a:lvl8pPr>
            <a:lvl9pPr marL="4114800" lvl="8" indent="-317500" rtl="0">
              <a:spcBef>
                <a:spcPts val="400"/>
              </a:spcBef>
              <a:spcAft>
                <a:spcPts val="0"/>
              </a:spcAft>
              <a:buClr>
                <a:schemeClr val="dk2"/>
              </a:buClr>
              <a:buSzPts val="1400"/>
              <a:buFont typeface="Verdana"/>
              <a:buChar char="o"/>
              <a:defRPr/>
            </a:lvl9pPr>
          </a:lstStyle>
          <a:p>
            <a:endParaRPr/>
          </a:p>
        </p:txBody>
      </p:sp>
      <p:sp>
        <p:nvSpPr>
          <p:cNvPr id="171" name="Shape 171"/>
          <p:cNvSpPr txBox="1">
            <a:spLocks noGrp="1"/>
          </p:cNvSpPr>
          <p:nvPr>
            <p:ph type="body" idx="2"/>
          </p:nvPr>
        </p:nvSpPr>
        <p:spPr>
          <a:xfrm>
            <a:off x="1009442" y="1223962"/>
            <a:ext cx="2660700" cy="3171900"/>
          </a:xfrm>
          <a:prstGeom prst="rect">
            <a:avLst/>
          </a:prstGeom>
          <a:noFill/>
          <a:ln>
            <a:noFill/>
          </a:ln>
        </p:spPr>
        <p:txBody>
          <a:bodyPr spcFirstLastPara="1" wrap="square" lIns="91425" tIns="91425" rIns="91425" bIns="91425" anchor="t" anchorCtr="0"/>
          <a:lstStyle>
            <a:lvl1pPr marL="457200" lvl="0" indent="-228600" rtl="0">
              <a:spcBef>
                <a:spcPts val="360"/>
              </a:spcBef>
              <a:spcAft>
                <a:spcPts val="0"/>
              </a:spcAft>
              <a:buSzPts val="1400"/>
              <a:buFont typeface="Verdana"/>
              <a:buNone/>
              <a:defRPr/>
            </a:lvl1pPr>
            <a:lvl2pPr marL="914400" lvl="1" indent="-228600" rtl="0">
              <a:spcBef>
                <a:spcPts val="600"/>
              </a:spcBef>
              <a:spcAft>
                <a:spcPts val="0"/>
              </a:spcAft>
              <a:buSzPts val="1400"/>
              <a:buFont typeface="Verdana"/>
              <a:buNone/>
              <a:defRPr/>
            </a:lvl2pPr>
            <a:lvl3pPr marL="1371600" lvl="2" indent="-228600" rtl="0">
              <a:spcBef>
                <a:spcPts val="600"/>
              </a:spcBef>
              <a:spcAft>
                <a:spcPts val="0"/>
              </a:spcAft>
              <a:buSzPts val="1400"/>
              <a:buFont typeface="Verdana"/>
              <a:buNone/>
              <a:defRPr/>
            </a:lvl3pPr>
            <a:lvl4pPr marL="1828800" lvl="3" indent="-228600" rtl="0">
              <a:spcBef>
                <a:spcPts val="600"/>
              </a:spcBef>
              <a:spcAft>
                <a:spcPts val="0"/>
              </a:spcAft>
              <a:buSzPts val="1400"/>
              <a:buFont typeface="Verdana"/>
              <a:buNone/>
              <a:defRPr/>
            </a:lvl4pPr>
            <a:lvl5pPr marL="2286000" lvl="4" indent="-228600" rtl="0">
              <a:spcBef>
                <a:spcPts val="600"/>
              </a:spcBef>
              <a:spcAft>
                <a:spcPts val="0"/>
              </a:spcAft>
              <a:buSzPts val="1400"/>
              <a:buFont typeface="Verdana"/>
              <a:buNone/>
              <a:defRPr/>
            </a:lvl5pPr>
            <a:lvl6pPr marL="2743200" lvl="5" indent="-228600" rtl="0">
              <a:spcBef>
                <a:spcPts val="600"/>
              </a:spcBef>
              <a:spcAft>
                <a:spcPts val="0"/>
              </a:spcAft>
              <a:buSzPts val="1400"/>
              <a:buFont typeface="Verdana"/>
              <a:buNone/>
              <a:defRPr/>
            </a:lvl6pPr>
            <a:lvl7pPr marL="3200400" lvl="6" indent="-228600" rtl="0">
              <a:spcBef>
                <a:spcPts val="400"/>
              </a:spcBef>
              <a:spcAft>
                <a:spcPts val="0"/>
              </a:spcAft>
              <a:buSzPts val="1400"/>
              <a:buFont typeface="Verdana"/>
              <a:buNone/>
              <a:defRPr/>
            </a:lvl7pPr>
            <a:lvl8pPr marL="3657600" lvl="7" indent="-228600" rtl="0">
              <a:spcBef>
                <a:spcPts val="400"/>
              </a:spcBef>
              <a:spcAft>
                <a:spcPts val="0"/>
              </a:spcAft>
              <a:buSzPts val="1400"/>
              <a:buFont typeface="Verdana"/>
              <a:buNone/>
              <a:defRPr/>
            </a:lvl8pPr>
            <a:lvl9pPr marL="4114800" lvl="8" indent="-228600" rtl="0">
              <a:spcBef>
                <a:spcPts val="400"/>
              </a:spcBef>
              <a:spcAft>
                <a:spcPts val="0"/>
              </a:spcAft>
              <a:buSzPts val="1400"/>
              <a:buFont typeface="Verdana"/>
              <a:buNone/>
              <a:defRPr/>
            </a:lvl9pPr>
          </a:lstStyle>
          <a:p>
            <a:endParaRPr/>
          </a:p>
        </p:txBody>
      </p:sp>
      <p:sp>
        <p:nvSpPr>
          <p:cNvPr id="172" name="Shape 172"/>
          <p:cNvSpPr txBox="1">
            <a:spLocks noGrp="1"/>
          </p:cNvSpPr>
          <p:nvPr>
            <p:ph type="dt" idx="10"/>
          </p:nvPr>
        </p:nvSpPr>
        <p:spPr>
          <a:xfrm>
            <a:off x="6437344" y="4463858"/>
            <a:ext cx="2133600" cy="273900"/>
          </a:xfrm>
          <a:prstGeom prst="rect">
            <a:avLst/>
          </a:prstGeom>
          <a:noFill/>
          <a:ln>
            <a:noFill/>
          </a:ln>
        </p:spPr>
        <p:txBody>
          <a:bodyPr spcFirstLastPara="1" wrap="square" lIns="91425" tIns="91425" rIns="91425" bIns="91425" anchor="b" anchorCtr="0"/>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73" name="Shape 173"/>
          <p:cNvSpPr txBox="1">
            <a:spLocks noGrp="1"/>
          </p:cNvSpPr>
          <p:nvPr>
            <p:ph type="ftr" idx="11"/>
          </p:nvPr>
        </p:nvSpPr>
        <p:spPr>
          <a:xfrm>
            <a:off x="1180945" y="4463858"/>
            <a:ext cx="5256300" cy="273900"/>
          </a:xfrm>
          <a:prstGeom prst="rect">
            <a:avLst/>
          </a:prstGeom>
          <a:noFill/>
          <a:ln>
            <a:noFill/>
          </a:ln>
        </p:spPr>
        <p:txBody>
          <a:bodyPr spcFirstLastPara="1" wrap="square" lIns="91425" tIns="91425" rIns="91425" bIns="91425" anchor="b" anchorCtr="0"/>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74" name="Shape 174"/>
          <p:cNvSpPr txBox="1">
            <a:spLocks noGrp="1"/>
          </p:cNvSpPr>
          <p:nvPr>
            <p:ph type="sldNum" idx="12"/>
          </p:nvPr>
        </p:nvSpPr>
        <p:spPr>
          <a:xfrm>
            <a:off x="572658" y="4463858"/>
            <a:ext cx="608400" cy="273900"/>
          </a:xfrm>
          <a:prstGeom prst="rect">
            <a:avLst/>
          </a:prstGeom>
          <a:noFill/>
          <a:ln>
            <a:noFill/>
          </a:ln>
        </p:spPr>
        <p:txBody>
          <a:bodyPr spcFirstLastPara="1" wrap="square" lIns="91425" tIns="91425" rIns="91425" bIns="91425" anchor="b" anchorCtr="0">
            <a:noAutofit/>
          </a:bodyPr>
          <a:lstStyle>
            <a:lvl1pPr marL="0" marR="0" lvl="0" indent="0" algn="l" rtl="0">
              <a:buNone/>
              <a:defRPr/>
            </a:lvl1pPr>
            <a:lvl2pPr marL="0" marR="0" lvl="1" indent="0" algn="l" rtl="0">
              <a:buNone/>
              <a:defRPr/>
            </a:lvl2pPr>
            <a:lvl3pPr marL="0" marR="0" lvl="2" indent="0" algn="l" rtl="0">
              <a:buNone/>
              <a:defRPr/>
            </a:lvl3pPr>
            <a:lvl4pPr marL="0" marR="0" lvl="3" indent="0" algn="l" rtl="0">
              <a:buNone/>
              <a:defRPr/>
            </a:lvl4pPr>
            <a:lvl5pPr marL="0" marR="0" lvl="4" indent="0" algn="l" rtl="0">
              <a:buNone/>
              <a:defRPr/>
            </a:lvl5pPr>
            <a:lvl6pPr marL="0" marR="0" lvl="5" indent="0" algn="l" rtl="0">
              <a:buNone/>
              <a:defRPr/>
            </a:lvl6pPr>
            <a:lvl7pPr marL="0" marR="0" lvl="6" indent="0" algn="l" rtl="0">
              <a:buNone/>
              <a:defRPr/>
            </a:lvl7pPr>
            <a:lvl8pPr marL="0" marR="0" lvl="7" indent="0" algn="l" rtl="0">
              <a:buNone/>
              <a:defRPr/>
            </a:lvl8pPr>
            <a:lvl9pPr marL="0" marR="0" lvl="8" indent="0" algn="l" rtl="0">
              <a:buNone/>
              <a:defRPr/>
            </a:lvl9pPr>
          </a:lstStyle>
          <a:p>
            <a:pPr marL="0" lvl="0" indent="-88900">
              <a:spcBef>
                <a:spcPts val="0"/>
              </a:spcBef>
              <a:spcAft>
                <a:spcPts val="0"/>
              </a:spcAft>
              <a:buSzPts val="1400"/>
              <a:buChar char="●"/>
            </a:pPr>
            <a:endParaRPr/>
          </a:p>
          <a:p>
            <a:pPr marL="457200" lvl="1" indent="-88900">
              <a:spcBef>
                <a:spcPts val="0"/>
              </a:spcBef>
              <a:spcAft>
                <a:spcPts val="0"/>
              </a:spcAft>
              <a:buSzPts val="1400"/>
              <a:buChar char="○"/>
            </a:pPr>
            <a:endParaRPr/>
          </a:p>
          <a:p>
            <a:pPr marL="914400" lvl="2" indent="-88900">
              <a:spcBef>
                <a:spcPts val="0"/>
              </a:spcBef>
              <a:spcAft>
                <a:spcPts val="0"/>
              </a:spcAft>
              <a:buSzPts val="1400"/>
              <a:buChar char="■"/>
            </a:pPr>
            <a:endParaRPr/>
          </a:p>
          <a:p>
            <a:pPr marL="1371600" lvl="3" indent="-88900">
              <a:spcBef>
                <a:spcPts val="0"/>
              </a:spcBef>
              <a:spcAft>
                <a:spcPts val="0"/>
              </a:spcAft>
              <a:buSzPts val="1400"/>
              <a:buChar char="●"/>
            </a:pPr>
            <a:endParaRPr/>
          </a:p>
          <a:p>
            <a:pPr marL="1828800" lvl="4" indent="-88900">
              <a:spcBef>
                <a:spcPts val="0"/>
              </a:spcBef>
              <a:spcAft>
                <a:spcPts val="0"/>
              </a:spcAft>
              <a:buSzPts val="1400"/>
              <a:buChar char="○"/>
            </a:pPr>
            <a:endParaRPr/>
          </a:p>
          <a:p>
            <a:pPr marL="2286000" lvl="5" indent="-88900">
              <a:spcBef>
                <a:spcPts val="0"/>
              </a:spcBef>
              <a:spcAft>
                <a:spcPts val="0"/>
              </a:spcAft>
              <a:buSzPts val="1400"/>
              <a:buChar char="■"/>
            </a:pPr>
            <a:endParaRPr/>
          </a:p>
          <a:p>
            <a:pPr marL="2743200" lvl="6" indent="-88900">
              <a:spcBef>
                <a:spcPts val="0"/>
              </a:spcBef>
              <a:spcAft>
                <a:spcPts val="0"/>
              </a:spcAft>
              <a:buSzPts val="1400"/>
              <a:buChar char="●"/>
            </a:pPr>
            <a:endParaRPr/>
          </a:p>
          <a:p>
            <a:pPr marL="3200400" lvl="7" indent="-88900">
              <a:spcBef>
                <a:spcPts val="0"/>
              </a:spcBef>
              <a:spcAft>
                <a:spcPts val="0"/>
              </a:spcAft>
              <a:buSzPts val="1400"/>
              <a:buChar char="○"/>
            </a:pPr>
            <a:endParaRPr/>
          </a:p>
          <a:p>
            <a:pPr marL="3657600" lvl="8" indent="-88900">
              <a:spcBef>
                <a:spcPts val="0"/>
              </a:spcBef>
              <a:spcAft>
                <a:spcPts val="0"/>
              </a:spcAft>
              <a:buSzPts val="1400"/>
              <a:buChar char="■"/>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1009442" y="1040293"/>
            <a:ext cx="3481500" cy="8349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1400"/>
              <a:buNone/>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177" name="Shape 177"/>
          <p:cNvSpPr txBox="1">
            <a:spLocks noGrp="1"/>
          </p:cNvSpPr>
          <p:nvPr>
            <p:ph type="body" idx="1"/>
          </p:nvPr>
        </p:nvSpPr>
        <p:spPr>
          <a:xfrm>
            <a:off x="1009442" y="1875234"/>
            <a:ext cx="3481500" cy="1897800"/>
          </a:xfrm>
          <a:prstGeom prst="rect">
            <a:avLst/>
          </a:prstGeom>
          <a:noFill/>
          <a:ln>
            <a:noFill/>
          </a:ln>
        </p:spPr>
        <p:txBody>
          <a:bodyPr spcFirstLastPara="1" wrap="square" lIns="91425" tIns="91425" rIns="91425" bIns="91425" anchor="t" anchorCtr="0"/>
          <a:lstStyle>
            <a:lvl1pPr marL="457200" lvl="0" indent="-228600" rtl="0">
              <a:spcBef>
                <a:spcPts val="360"/>
              </a:spcBef>
              <a:spcAft>
                <a:spcPts val="0"/>
              </a:spcAft>
              <a:buSzPts val="1400"/>
              <a:buFont typeface="Verdana"/>
              <a:buNone/>
              <a:defRPr/>
            </a:lvl1pPr>
            <a:lvl2pPr marL="914400" lvl="1" indent="-228600" rtl="0">
              <a:spcBef>
                <a:spcPts val="600"/>
              </a:spcBef>
              <a:spcAft>
                <a:spcPts val="0"/>
              </a:spcAft>
              <a:buSzPts val="1400"/>
              <a:buFont typeface="Verdana"/>
              <a:buNone/>
              <a:defRPr/>
            </a:lvl2pPr>
            <a:lvl3pPr marL="1371600" lvl="2" indent="-228600" rtl="0">
              <a:spcBef>
                <a:spcPts val="600"/>
              </a:spcBef>
              <a:spcAft>
                <a:spcPts val="0"/>
              </a:spcAft>
              <a:buSzPts val="1400"/>
              <a:buFont typeface="Verdana"/>
              <a:buNone/>
              <a:defRPr/>
            </a:lvl3pPr>
            <a:lvl4pPr marL="1828800" lvl="3" indent="-228600" rtl="0">
              <a:spcBef>
                <a:spcPts val="600"/>
              </a:spcBef>
              <a:spcAft>
                <a:spcPts val="0"/>
              </a:spcAft>
              <a:buSzPts val="1400"/>
              <a:buFont typeface="Verdana"/>
              <a:buNone/>
              <a:defRPr/>
            </a:lvl4pPr>
            <a:lvl5pPr marL="2286000" lvl="4" indent="-228600" rtl="0">
              <a:spcBef>
                <a:spcPts val="600"/>
              </a:spcBef>
              <a:spcAft>
                <a:spcPts val="0"/>
              </a:spcAft>
              <a:buSzPts val="1400"/>
              <a:buFont typeface="Verdana"/>
              <a:buNone/>
              <a:defRPr/>
            </a:lvl5pPr>
            <a:lvl6pPr marL="2743200" lvl="5" indent="-228600" rtl="0">
              <a:spcBef>
                <a:spcPts val="600"/>
              </a:spcBef>
              <a:spcAft>
                <a:spcPts val="0"/>
              </a:spcAft>
              <a:buSzPts val="1400"/>
              <a:buFont typeface="Verdana"/>
              <a:buNone/>
              <a:defRPr/>
            </a:lvl6pPr>
            <a:lvl7pPr marL="3200400" lvl="6" indent="-228600" rtl="0">
              <a:spcBef>
                <a:spcPts val="400"/>
              </a:spcBef>
              <a:spcAft>
                <a:spcPts val="0"/>
              </a:spcAft>
              <a:buSzPts val="1400"/>
              <a:buFont typeface="Verdana"/>
              <a:buNone/>
              <a:defRPr/>
            </a:lvl7pPr>
            <a:lvl8pPr marL="3657600" lvl="7" indent="-228600" rtl="0">
              <a:spcBef>
                <a:spcPts val="400"/>
              </a:spcBef>
              <a:spcAft>
                <a:spcPts val="0"/>
              </a:spcAft>
              <a:buSzPts val="1400"/>
              <a:buFont typeface="Verdana"/>
              <a:buNone/>
              <a:defRPr/>
            </a:lvl8pPr>
            <a:lvl9pPr marL="4114800" lvl="8" indent="-228600" rtl="0">
              <a:spcBef>
                <a:spcPts val="400"/>
              </a:spcBef>
              <a:spcAft>
                <a:spcPts val="0"/>
              </a:spcAft>
              <a:buSzPts val="1400"/>
              <a:buFont typeface="Verdana"/>
              <a:buNone/>
              <a:defRPr/>
            </a:lvl9pPr>
          </a:lstStyle>
          <a:p>
            <a:endParaRPr/>
          </a:p>
        </p:txBody>
      </p:sp>
      <p:sp>
        <p:nvSpPr>
          <p:cNvPr id="178" name="Shape 178"/>
          <p:cNvSpPr txBox="1">
            <a:spLocks noGrp="1"/>
          </p:cNvSpPr>
          <p:nvPr>
            <p:ph type="dt" idx="10"/>
          </p:nvPr>
        </p:nvSpPr>
        <p:spPr>
          <a:xfrm>
            <a:off x="6437344" y="4463858"/>
            <a:ext cx="2133600" cy="273900"/>
          </a:xfrm>
          <a:prstGeom prst="rect">
            <a:avLst/>
          </a:prstGeom>
          <a:noFill/>
          <a:ln>
            <a:noFill/>
          </a:ln>
        </p:spPr>
        <p:txBody>
          <a:bodyPr spcFirstLastPara="1" wrap="square" lIns="91425" tIns="91425" rIns="91425" bIns="91425" anchor="b" anchorCtr="0"/>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79" name="Shape 179"/>
          <p:cNvSpPr txBox="1">
            <a:spLocks noGrp="1"/>
          </p:cNvSpPr>
          <p:nvPr>
            <p:ph type="ftr" idx="11"/>
          </p:nvPr>
        </p:nvSpPr>
        <p:spPr>
          <a:xfrm>
            <a:off x="1180945" y="4463858"/>
            <a:ext cx="5256300" cy="273900"/>
          </a:xfrm>
          <a:prstGeom prst="rect">
            <a:avLst/>
          </a:prstGeom>
          <a:noFill/>
          <a:ln>
            <a:noFill/>
          </a:ln>
        </p:spPr>
        <p:txBody>
          <a:bodyPr spcFirstLastPara="1" wrap="square" lIns="91425" tIns="91425" rIns="91425" bIns="91425" anchor="b" anchorCtr="0"/>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80" name="Shape 180"/>
          <p:cNvSpPr txBox="1">
            <a:spLocks noGrp="1"/>
          </p:cNvSpPr>
          <p:nvPr>
            <p:ph type="sldNum" idx="12"/>
          </p:nvPr>
        </p:nvSpPr>
        <p:spPr>
          <a:xfrm>
            <a:off x="572658" y="4463858"/>
            <a:ext cx="608400" cy="273900"/>
          </a:xfrm>
          <a:prstGeom prst="rect">
            <a:avLst/>
          </a:prstGeom>
          <a:noFill/>
          <a:ln>
            <a:noFill/>
          </a:ln>
        </p:spPr>
        <p:txBody>
          <a:bodyPr spcFirstLastPara="1" wrap="square" lIns="91425" tIns="91425" rIns="91425" bIns="91425" anchor="b" anchorCtr="0">
            <a:noAutofit/>
          </a:bodyPr>
          <a:lstStyle>
            <a:lvl1pPr marL="0" marR="0" lvl="0" indent="0" algn="l" rtl="0">
              <a:buNone/>
              <a:defRPr/>
            </a:lvl1pPr>
            <a:lvl2pPr marL="0" marR="0" lvl="1" indent="0" algn="l" rtl="0">
              <a:buNone/>
              <a:defRPr/>
            </a:lvl2pPr>
            <a:lvl3pPr marL="0" marR="0" lvl="2" indent="0" algn="l" rtl="0">
              <a:buNone/>
              <a:defRPr/>
            </a:lvl3pPr>
            <a:lvl4pPr marL="0" marR="0" lvl="3" indent="0" algn="l" rtl="0">
              <a:buNone/>
              <a:defRPr/>
            </a:lvl4pPr>
            <a:lvl5pPr marL="0" marR="0" lvl="4" indent="0" algn="l" rtl="0">
              <a:buNone/>
              <a:defRPr/>
            </a:lvl5pPr>
            <a:lvl6pPr marL="0" marR="0" lvl="5" indent="0" algn="l" rtl="0">
              <a:buNone/>
              <a:defRPr/>
            </a:lvl6pPr>
            <a:lvl7pPr marL="0" marR="0" lvl="6" indent="0" algn="l" rtl="0">
              <a:buNone/>
              <a:defRPr/>
            </a:lvl7pPr>
            <a:lvl8pPr marL="0" marR="0" lvl="7" indent="0" algn="l" rtl="0">
              <a:buNone/>
              <a:defRPr/>
            </a:lvl8pPr>
            <a:lvl9pPr marL="0" marR="0" lvl="8" indent="0" algn="l" rtl="0">
              <a:buNone/>
              <a:defRPr/>
            </a:lvl9pPr>
          </a:lstStyle>
          <a:p>
            <a:pPr marL="0" lvl="0" indent="-88900">
              <a:spcBef>
                <a:spcPts val="0"/>
              </a:spcBef>
              <a:spcAft>
                <a:spcPts val="0"/>
              </a:spcAft>
              <a:buSzPts val="1400"/>
              <a:buChar char="●"/>
            </a:pPr>
            <a:endParaRPr/>
          </a:p>
          <a:p>
            <a:pPr marL="457200" lvl="1" indent="-88900">
              <a:spcBef>
                <a:spcPts val="0"/>
              </a:spcBef>
              <a:spcAft>
                <a:spcPts val="0"/>
              </a:spcAft>
              <a:buSzPts val="1400"/>
              <a:buChar char="○"/>
            </a:pPr>
            <a:endParaRPr/>
          </a:p>
          <a:p>
            <a:pPr marL="914400" lvl="2" indent="-88900">
              <a:spcBef>
                <a:spcPts val="0"/>
              </a:spcBef>
              <a:spcAft>
                <a:spcPts val="0"/>
              </a:spcAft>
              <a:buSzPts val="1400"/>
              <a:buChar char="■"/>
            </a:pPr>
            <a:endParaRPr/>
          </a:p>
          <a:p>
            <a:pPr marL="1371600" lvl="3" indent="-88900">
              <a:spcBef>
                <a:spcPts val="0"/>
              </a:spcBef>
              <a:spcAft>
                <a:spcPts val="0"/>
              </a:spcAft>
              <a:buSzPts val="1400"/>
              <a:buChar char="●"/>
            </a:pPr>
            <a:endParaRPr/>
          </a:p>
          <a:p>
            <a:pPr marL="1828800" lvl="4" indent="-88900">
              <a:spcBef>
                <a:spcPts val="0"/>
              </a:spcBef>
              <a:spcAft>
                <a:spcPts val="0"/>
              </a:spcAft>
              <a:buSzPts val="1400"/>
              <a:buChar char="○"/>
            </a:pPr>
            <a:endParaRPr/>
          </a:p>
          <a:p>
            <a:pPr marL="2286000" lvl="5" indent="-88900">
              <a:spcBef>
                <a:spcPts val="0"/>
              </a:spcBef>
              <a:spcAft>
                <a:spcPts val="0"/>
              </a:spcAft>
              <a:buSzPts val="1400"/>
              <a:buChar char="■"/>
            </a:pPr>
            <a:endParaRPr/>
          </a:p>
          <a:p>
            <a:pPr marL="2743200" lvl="6" indent="-88900">
              <a:spcBef>
                <a:spcPts val="0"/>
              </a:spcBef>
              <a:spcAft>
                <a:spcPts val="0"/>
              </a:spcAft>
              <a:buSzPts val="1400"/>
              <a:buChar char="●"/>
            </a:pPr>
            <a:endParaRPr/>
          </a:p>
          <a:p>
            <a:pPr marL="3200400" lvl="7" indent="-88900">
              <a:spcBef>
                <a:spcPts val="0"/>
              </a:spcBef>
              <a:spcAft>
                <a:spcPts val="0"/>
              </a:spcAft>
              <a:buSzPts val="1400"/>
              <a:buChar char="○"/>
            </a:pPr>
            <a:endParaRPr/>
          </a:p>
          <a:p>
            <a:pPr marL="3657600" lvl="8" indent="-88900">
              <a:spcBef>
                <a:spcPts val="0"/>
              </a:spcBef>
              <a:spcAft>
                <a:spcPts val="0"/>
              </a:spcAft>
              <a:buSzPts val="1400"/>
              <a:buChar char="■"/>
            </a:pPr>
            <a:endParaRPr/>
          </a:p>
        </p:txBody>
      </p:sp>
      <p:grpSp>
        <p:nvGrpSpPr>
          <p:cNvPr id="181" name="Shape 181"/>
          <p:cNvGrpSpPr/>
          <p:nvPr/>
        </p:nvGrpSpPr>
        <p:grpSpPr>
          <a:xfrm>
            <a:off x="4718762" y="744806"/>
            <a:ext cx="1847085" cy="1147790"/>
            <a:chOff x="4718762" y="993075"/>
            <a:chExt cx="1847085" cy="1530386"/>
          </a:xfrm>
        </p:grpSpPr>
        <p:sp>
          <p:nvSpPr>
            <p:cNvPr id="182" name="Shape 182"/>
            <p:cNvSpPr/>
            <p:nvPr/>
          </p:nvSpPr>
          <p:spPr>
            <a:xfrm>
              <a:off x="5479247" y="1436861"/>
              <a:ext cx="1086600" cy="1086600"/>
            </a:xfrm>
            <a:prstGeom prst="ellipse">
              <a:avLst/>
            </a:prstGeom>
            <a:no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3" name="Shape 183"/>
            <p:cNvSpPr/>
            <p:nvPr/>
          </p:nvSpPr>
          <p:spPr>
            <a:xfrm>
              <a:off x="5650541" y="1411791"/>
              <a:ext cx="830400" cy="830400"/>
            </a:xfrm>
            <a:prstGeom prst="ellipse">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4" name="Shape 184"/>
            <p:cNvSpPr/>
            <p:nvPr/>
          </p:nvSpPr>
          <p:spPr>
            <a:xfrm>
              <a:off x="5256184" y="1894454"/>
              <a:ext cx="602400" cy="602400"/>
            </a:xfrm>
            <a:prstGeom prst="ellipse">
              <a:avLst/>
            </a:prstGeom>
            <a:no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5" name="Shape 185"/>
            <p:cNvSpPr/>
            <p:nvPr/>
          </p:nvSpPr>
          <p:spPr>
            <a:xfrm>
              <a:off x="5424145" y="1811313"/>
              <a:ext cx="489600" cy="489600"/>
            </a:xfrm>
            <a:prstGeom prst="ellipse">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6" name="Shape 186"/>
            <p:cNvSpPr/>
            <p:nvPr/>
          </p:nvSpPr>
          <p:spPr>
            <a:xfrm>
              <a:off x="4718762" y="2083426"/>
              <a:ext cx="256500" cy="256500"/>
            </a:xfrm>
            <a:prstGeom prst="ellipse">
              <a:avLst/>
            </a:prstGeom>
            <a:no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7" name="Shape 187"/>
            <p:cNvSpPr/>
            <p:nvPr/>
          </p:nvSpPr>
          <p:spPr>
            <a:xfrm>
              <a:off x="6132091" y="993075"/>
              <a:ext cx="256500" cy="256500"/>
            </a:xfrm>
            <a:prstGeom prst="ellipse">
              <a:avLst/>
            </a:prstGeom>
            <a:no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8" name="Shape 188"/>
            <p:cNvSpPr/>
            <p:nvPr/>
          </p:nvSpPr>
          <p:spPr>
            <a:xfrm>
              <a:off x="5059596" y="1894454"/>
              <a:ext cx="197400" cy="197400"/>
            </a:xfrm>
            <a:prstGeom prst="ellipse">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9" name="Shape 189"/>
            <p:cNvSpPr/>
            <p:nvPr/>
          </p:nvSpPr>
          <p:spPr>
            <a:xfrm>
              <a:off x="6148801" y="1060593"/>
              <a:ext cx="197400" cy="197400"/>
            </a:xfrm>
            <a:prstGeom prst="ellipse">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grpSp>
      <p:sp>
        <p:nvSpPr>
          <p:cNvPr id="190" name="Shape 190"/>
          <p:cNvSpPr>
            <a:spLocks noGrp="1"/>
          </p:cNvSpPr>
          <p:nvPr>
            <p:ph type="pic" idx="2"/>
          </p:nvPr>
        </p:nvSpPr>
        <p:spPr>
          <a:xfrm>
            <a:off x="4876800" y="1200150"/>
            <a:ext cx="3429000" cy="2571900"/>
          </a:xfrm>
          <a:prstGeom prst="ellipse">
            <a:avLst/>
          </a:prstGeom>
          <a:noFill/>
          <a:ln w="76200" cap="flat" cmpd="sng">
            <a:solidFill>
              <a:srgbClr val="9ADE27"/>
            </a:solidFill>
            <a:prstDash val="solid"/>
            <a:round/>
            <a:headEnd type="none" w="sm" len="sm"/>
            <a:tailEnd type="none" w="sm" len="sm"/>
          </a:ln>
        </p:spPr>
        <p:txBody>
          <a:bodyPr spcFirstLastPara="1" wrap="square" lIns="91425" tIns="91425" rIns="91425" bIns="91425" anchor="b" anchorCtr="0"/>
          <a:lstStyle>
            <a:lvl1pPr marL="0" marR="0" lvl="0" indent="0" algn="ctr" rtl="0">
              <a:spcBef>
                <a:spcPts val="0"/>
              </a:spcBef>
              <a:spcAft>
                <a:spcPts val="0"/>
              </a:spcAft>
              <a:buClr>
                <a:srgbClr val="3F3F3F"/>
              </a:buClr>
              <a:buSzPts val="1400"/>
              <a:buFont typeface="Verdana"/>
              <a:buNone/>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BFED6F"/>
            </a:gs>
            <a:gs pos="88000">
              <a:srgbClr val="8BB447"/>
            </a:gs>
            <a:gs pos="100000">
              <a:srgbClr val="8BB447"/>
            </a:gs>
          </a:gsLst>
          <a:lin ang="5400000" scaled="0"/>
        </a:gradFill>
        <a:effectLst/>
      </p:bgPr>
    </p:bg>
    <p:spTree>
      <p:nvGrpSpPr>
        <p:cNvPr id="1" name="Shape 5"/>
        <p:cNvGrpSpPr/>
        <p:nvPr/>
      </p:nvGrpSpPr>
      <p:grpSpPr>
        <a:xfrm>
          <a:off x="0" y="0"/>
          <a:ext cx="0" cy="0"/>
          <a:chOff x="0" y="0"/>
          <a:chExt cx="0" cy="0"/>
        </a:xfrm>
      </p:grpSpPr>
      <p:grpSp>
        <p:nvGrpSpPr>
          <p:cNvPr id="6" name="Shape 6"/>
          <p:cNvGrpSpPr/>
          <p:nvPr/>
        </p:nvGrpSpPr>
        <p:grpSpPr>
          <a:xfrm>
            <a:off x="-152026" y="-161487"/>
            <a:ext cx="10060245" cy="5528925"/>
            <a:chOff x="-152026" y="-215317"/>
            <a:chExt cx="10060245" cy="7371900"/>
          </a:xfrm>
        </p:grpSpPr>
        <p:grpSp>
          <p:nvGrpSpPr>
            <p:cNvPr id="7" name="Shape 7"/>
            <p:cNvGrpSpPr/>
            <p:nvPr/>
          </p:nvGrpSpPr>
          <p:grpSpPr>
            <a:xfrm>
              <a:off x="-140423" y="146279"/>
              <a:ext cx="9427621" cy="6439829"/>
              <a:chOff x="-140423" y="146279"/>
              <a:chExt cx="9427621" cy="6439829"/>
            </a:xfrm>
          </p:grpSpPr>
          <p:grpSp>
            <p:nvGrpSpPr>
              <p:cNvPr id="8" name="Shape 8"/>
              <p:cNvGrpSpPr/>
              <p:nvPr/>
            </p:nvGrpSpPr>
            <p:grpSpPr>
              <a:xfrm rot="2428811">
                <a:off x="8850" y="447196"/>
                <a:ext cx="1128209" cy="875874"/>
                <a:chOff x="-162267" y="4120976"/>
                <a:chExt cx="3435350" cy="2667000"/>
              </a:xfrm>
            </p:grpSpPr>
            <p:sp>
              <p:nvSpPr>
                <p:cNvPr id="9" name="Shape 9"/>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 name="Shape 10"/>
                <p:cNvSpPr/>
                <p:nvPr/>
              </p:nvSpPr>
              <p:spPr>
                <a:xfrm>
                  <a:off x="2089150" y="4835525"/>
                  <a:ext cx="1588" cy="3175"/>
                </a:xfrm>
                <a:custGeom>
                  <a:avLst/>
                  <a:gdLst/>
                  <a:ahLst/>
                  <a:cxnLst/>
                  <a:rect l="0" t="0" r="0" b="0"/>
                  <a:pathLst>
                    <a:path w="1" h="2" extrusionOk="0">
                      <a:moveTo>
                        <a:pt x="0" y="0"/>
                      </a:moveTo>
                      <a:lnTo>
                        <a:pt x="0" y="0"/>
                      </a:lnTo>
                      <a:lnTo>
                        <a:pt x="0" y="2"/>
                      </a:lnTo>
                      <a:lnTo>
                        <a:pt x="0" y="2"/>
                      </a:lnTo>
                      <a:lnTo>
                        <a:pt x="0" y="0"/>
                      </a:lnTo>
                      <a:lnTo>
                        <a:pt x="0" y="0"/>
                      </a:lnTo>
                      <a:lnTo>
                        <a:pt x="0" y="0"/>
                      </a:lnTo>
                      <a:lnTo>
                        <a:pt x="0" y="0"/>
                      </a:lnTo>
                      <a:lnTo>
                        <a:pt x="0" y="0"/>
                      </a:lnTo>
                      <a:lnTo>
                        <a:pt x="0" y="0"/>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 name="Shape 11"/>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2" name="Shape 12"/>
                <p:cNvSpPr/>
                <p:nvPr/>
              </p:nvSpPr>
              <p:spPr>
                <a:xfrm>
                  <a:off x="-162267" y="4120976"/>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13" name="Shape 13"/>
              <p:cNvGrpSpPr/>
              <p:nvPr/>
            </p:nvGrpSpPr>
            <p:grpSpPr>
              <a:xfrm rot="-2106486">
                <a:off x="353956" y="1671525"/>
                <a:ext cx="992846" cy="814229"/>
                <a:chOff x="381000" y="304800"/>
                <a:chExt cx="3317875" cy="2720975"/>
              </a:xfrm>
            </p:grpSpPr>
            <p:sp>
              <p:nvSpPr>
                <p:cNvPr id="14" name="Shape 14"/>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5" name="Shape 15"/>
                <p:cNvSpPr/>
                <p:nvPr/>
              </p:nvSpPr>
              <p:spPr>
                <a:xfrm>
                  <a:off x="2032000" y="1216025"/>
                  <a:ext cx="1588" cy="1588"/>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6" name="Shape 16"/>
                <p:cNvSpPr/>
                <p:nvPr/>
              </p:nvSpPr>
              <p:spPr>
                <a:xfrm>
                  <a:off x="2057401"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7" name="Shape 17"/>
                <p:cNvSpPr/>
                <p:nvPr/>
              </p:nvSpPr>
              <p:spPr>
                <a:xfrm>
                  <a:off x="381000" y="304800"/>
                  <a:ext cx="3317875" cy="2720975"/>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18" name="Shape 18"/>
              <p:cNvGrpSpPr/>
              <p:nvPr/>
            </p:nvGrpSpPr>
            <p:grpSpPr>
              <a:xfrm rot="-1888663">
                <a:off x="391779" y="4560900"/>
                <a:ext cx="1094826" cy="933808"/>
                <a:chOff x="5181600" y="457200"/>
                <a:chExt cx="3235325" cy="2759075"/>
              </a:xfrm>
            </p:grpSpPr>
            <p:sp>
              <p:nvSpPr>
                <p:cNvPr id="19" name="Shape 19"/>
                <p:cNvSpPr/>
                <p:nvPr/>
              </p:nvSpPr>
              <p:spPr>
                <a:xfrm>
                  <a:off x="6400801" y="787399"/>
                  <a:ext cx="390524"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20" name="Shape 20"/>
                <p:cNvSpPr/>
                <p:nvPr/>
              </p:nvSpPr>
              <p:spPr>
                <a:xfrm>
                  <a:off x="6791325" y="1381124"/>
                  <a:ext cx="1588" cy="1588"/>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21" name="Shape 21"/>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22" name="Shape 22"/>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23" name="Shape 23"/>
              <p:cNvGrpSpPr/>
              <p:nvPr/>
            </p:nvGrpSpPr>
            <p:grpSpPr>
              <a:xfrm rot="-1888723">
                <a:off x="7705264" y="419333"/>
                <a:ext cx="1376703" cy="1174048"/>
                <a:chOff x="5181600" y="457200"/>
                <a:chExt cx="3235325" cy="2759075"/>
              </a:xfrm>
            </p:grpSpPr>
            <p:sp>
              <p:nvSpPr>
                <p:cNvPr id="24" name="Shape 24"/>
                <p:cNvSpPr/>
                <p:nvPr/>
              </p:nvSpPr>
              <p:spPr>
                <a:xfrm>
                  <a:off x="6400801" y="787399"/>
                  <a:ext cx="390524"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25" name="Shape 25"/>
                <p:cNvSpPr/>
                <p:nvPr/>
              </p:nvSpPr>
              <p:spPr>
                <a:xfrm>
                  <a:off x="6791325" y="1381124"/>
                  <a:ext cx="1588" cy="1588"/>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26" name="Shape 26"/>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27" name="Shape 27"/>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28" name="Shape 28"/>
              <p:cNvGrpSpPr/>
              <p:nvPr/>
            </p:nvGrpSpPr>
            <p:grpSpPr>
              <a:xfrm rot="2429726">
                <a:off x="7324314" y="3846197"/>
                <a:ext cx="1472246" cy="1142963"/>
                <a:chOff x="381000" y="3581400"/>
                <a:chExt cx="3435350" cy="2667000"/>
              </a:xfrm>
            </p:grpSpPr>
            <p:sp>
              <p:nvSpPr>
                <p:cNvPr id="29" name="Shape 29"/>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30" name="Shape 30"/>
                <p:cNvSpPr/>
                <p:nvPr/>
              </p:nvSpPr>
              <p:spPr>
                <a:xfrm>
                  <a:off x="2089150" y="4835525"/>
                  <a:ext cx="1588" cy="3175"/>
                </a:xfrm>
                <a:custGeom>
                  <a:avLst/>
                  <a:gdLst/>
                  <a:ahLst/>
                  <a:cxnLst/>
                  <a:rect l="0" t="0" r="0" b="0"/>
                  <a:pathLst>
                    <a:path w="1" h="2" extrusionOk="0">
                      <a:moveTo>
                        <a:pt x="0" y="0"/>
                      </a:moveTo>
                      <a:lnTo>
                        <a:pt x="0" y="0"/>
                      </a:lnTo>
                      <a:lnTo>
                        <a:pt x="0" y="2"/>
                      </a:lnTo>
                      <a:lnTo>
                        <a:pt x="0" y="2"/>
                      </a:lnTo>
                      <a:lnTo>
                        <a:pt x="0" y="0"/>
                      </a:lnTo>
                      <a:lnTo>
                        <a:pt x="0" y="0"/>
                      </a:lnTo>
                      <a:lnTo>
                        <a:pt x="0" y="0"/>
                      </a:lnTo>
                      <a:lnTo>
                        <a:pt x="0" y="0"/>
                      </a:lnTo>
                      <a:lnTo>
                        <a:pt x="0" y="0"/>
                      </a:lnTo>
                      <a:lnTo>
                        <a:pt x="0" y="0"/>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31" name="Shape 31"/>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32" name="Shape 32"/>
                <p:cNvSpPr/>
                <p:nvPr/>
              </p:nvSpPr>
              <p:spPr>
                <a:xfrm>
                  <a:off x="381000" y="3581400"/>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33" name="Shape 33"/>
              <p:cNvGrpSpPr/>
              <p:nvPr/>
            </p:nvGrpSpPr>
            <p:grpSpPr>
              <a:xfrm rot="-2106598">
                <a:off x="7783331" y="5358460"/>
                <a:ext cx="1188360" cy="974569"/>
                <a:chOff x="381000" y="304800"/>
                <a:chExt cx="3317875" cy="2720975"/>
              </a:xfrm>
            </p:grpSpPr>
            <p:sp>
              <p:nvSpPr>
                <p:cNvPr id="34" name="Shape 34"/>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35" name="Shape 35"/>
                <p:cNvSpPr/>
                <p:nvPr/>
              </p:nvSpPr>
              <p:spPr>
                <a:xfrm>
                  <a:off x="2032000" y="1216025"/>
                  <a:ext cx="1588" cy="1588"/>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36" name="Shape 36"/>
                <p:cNvSpPr/>
                <p:nvPr/>
              </p:nvSpPr>
              <p:spPr>
                <a:xfrm>
                  <a:off x="2057401"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37" name="Shape 37"/>
                <p:cNvSpPr/>
                <p:nvPr/>
              </p:nvSpPr>
              <p:spPr>
                <a:xfrm>
                  <a:off x="381000" y="304800"/>
                  <a:ext cx="3317875" cy="2720975"/>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grpSp>
          <p:nvGrpSpPr>
            <p:cNvPr id="38" name="Shape 38"/>
            <p:cNvGrpSpPr/>
            <p:nvPr/>
          </p:nvGrpSpPr>
          <p:grpSpPr>
            <a:xfrm>
              <a:off x="-152026" y="-215317"/>
              <a:ext cx="9630555" cy="7073468"/>
              <a:chOff x="-152026" y="-215317"/>
              <a:chExt cx="9630555" cy="7073468"/>
            </a:xfrm>
          </p:grpSpPr>
          <p:grpSp>
            <p:nvGrpSpPr>
              <p:cNvPr id="39" name="Shape 39"/>
              <p:cNvGrpSpPr/>
              <p:nvPr/>
            </p:nvGrpSpPr>
            <p:grpSpPr>
              <a:xfrm rot="-1540378">
                <a:off x="104393" y="102319"/>
                <a:ext cx="1831159" cy="1600998"/>
                <a:chOff x="289965" y="-152266"/>
                <a:chExt cx="3372960" cy="2949008"/>
              </a:xfrm>
            </p:grpSpPr>
            <p:sp>
              <p:nvSpPr>
                <p:cNvPr id="40" name="Shape 40"/>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41" name="Shape 41"/>
                <p:cNvSpPr/>
                <p:nvPr/>
              </p:nvSpPr>
              <p:spPr>
                <a:xfrm>
                  <a:off x="2032000" y="1216025"/>
                  <a:ext cx="1588" cy="1588"/>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7F2AA">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42" name="Shape 42"/>
                <p:cNvSpPr/>
                <p:nvPr/>
              </p:nvSpPr>
              <p:spPr>
                <a:xfrm>
                  <a:off x="2057401"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43" name="Shape 43"/>
                <p:cNvSpPr/>
                <p:nvPr/>
              </p:nvSpPr>
              <p:spPr>
                <a:xfrm rot="650721">
                  <a:off x="492451" y="105223"/>
                  <a:ext cx="2967988" cy="2434030"/>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44" name="Shape 44"/>
              <p:cNvGrpSpPr/>
              <p:nvPr/>
            </p:nvGrpSpPr>
            <p:grpSpPr>
              <a:xfrm rot="1419832">
                <a:off x="7373967" y="629462"/>
                <a:ext cx="1046279" cy="892263"/>
                <a:chOff x="5181600" y="457200"/>
                <a:chExt cx="3235325" cy="2759075"/>
              </a:xfrm>
            </p:grpSpPr>
            <p:sp>
              <p:nvSpPr>
                <p:cNvPr id="45" name="Shape 45"/>
                <p:cNvSpPr/>
                <p:nvPr/>
              </p:nvSpPr>
              <p:spPr>
                <a:xfrm>
                  <a:off x="6400801" y="787399"/>
                  <a:ext cx="390524"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46" name="Shape 46"/>
                <p:cNvSpPr/>
                <p:nvPr/>
              </p:nvSpPr>
              <p:spPr>
                <a:xfrm>
                  <a:off x="6791325" y="1381124"/>
                  <a:ext cx="1588" cy="1588"/>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7F2AA">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47" name="Shape 47"/>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48" name="Shape 48"/>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sp>
            <p:nvSpPr>
              <p:cNvPr id="49" name="Shape 49"/>
              <p:cNvSpPr/>
              <p:nvPr/>
            </p:nvSpPr>
            <p:spPr>
              <a:xfrm rot="1542471">
                <a:off x="7058065" y="3702660"/>
                <a:ext cx="879" cy="1757"/>
              </a:xfrm>
              <a:custGeom>
                <a:avLst/>
                <a:gdLst/>
                <a:ahLst/>
                <a:cxnLst/>
                <a:rect l="0" t="0" r="0" b="0"/>
                <a:pathLst>
                  <a:path w="1" h="2" extrusionOk="0">
                    <a:moveTo>
                      <a:pt x="0" y="0"/>
                    </a:moveTo>
                    <a:lnTo>
                      <a:pt x="0" y="0"/>
                    </a:lnTo>
                    <a:lnTo>
                      <a:pt x="0" y="2"/>
                    </a:lnTo>
                    <a:lnTo>
                      <a:pt x="0" y="2"/>
                    </a:lnTo>
                    <a:lnTo>
                      <a:pt x="0" y="0"/>
                    </a:lnTo>
                    <a:lnTo>
                      <a:pt x="0" y="0"/>
                    </a:lnTo>
                    <a:lnTo>
                      <a:pt x="0" y="0"/>
                    </a:lnTo>
                    <a:lnTo>
                      <a:pt x="0" y="0"/>
                    </a:lnTo>
                    <a:lnTo>
                      <a:pt x="0" y="0"/>
                    </a:lnTo>
                    <a:lnTo>
                      <a:pt x="0" y="0"/>
                    </a:lnTo>
                    <a:close/>
                  </a:path>
                </a:pathLst>
              </a:custGeom>
              <a:solidFill>
                <a:srgbClr val="D7F2AA">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nvGrpSpPr>
              <p:cNvPr id="50" name="Shape 50"/>
              <p:cNvGrpSpPr/>
              <p:nvPr/>
            </p:nvGrpSpPr>
            <p:grpSpPr>
              <a:xfrm rot="1644991">
                <a:off x="7790536" y="4107408"/>
                <a:ext cx="1436849" cy="1441337"/>
                <a:chOff x="-263585" y="-1723424"/>
                <a:chExt cx="4262921" cy="4276235"/>
              </a:xfrm>
            </p:grpSpPr>
            <p:sp>
              <p:nvSpPr>
                <p:cNvPr id="51" name="Shape 51"/>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52" name="Shape 52"/>
                <p:cNvSpPr/>
                <p:nvPr/>
              </p:nvSpPr>
              <p:spPr>
                <a:xfrm>
                  <a:off x="2032000" y="1216025"/>
                  <a:ext cx="1588" cy="1588"/>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7F2AA">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53" name="Shape 53"/>
                <p:cNvSpPr/>
                <p:nvPr/>
              </p:nvSpPr>
              <p:spPr>
                <a:xfrm>
                  <a:off x="2057401"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54" name="Shape 54"/>
                <p:cNvSpPr/>
                <p:nvPr/>
              </p:nvSpPr>
              <p:spPr>
                <a:xfrm rot="-2754239">
                  <a:off x="208941" y="-945795"/>
                  <a:ext cx="3317868" cy="2720979"/>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5882"/>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nvGrpSpPr>
              <p:cNvPr id="55" name="Shape 55"/>
              <p:cNvGrpSpPr/>
              <p:nvPr/>
            </p:nvGrpSpPr>
            <p:grpSpPr>
              <a:xfrm>
                <a:off x="-126" y="5334019"/>
                <a:ext cx="1188152" cy="1524131"/>
                <a:chOff x="2743200" y="306388"/>
                <a:chExt cx="1876425" cy="2406650"/>
              </a:xfrm>
            </p:grpSpPr>
            <p:sp>
              <p:nvSpPr>
                <p:cNvPr id="56" name="Shape 56"/>
                <p:cNvSpPr/>
                <p:nvPr/>
              </p:nvSpPr>
              <p:spPr>
                <a:xfrm>
                  <a:off x="3333750" y="890588"/>
                  <a:ext cx="34925" cy="482600"/>
                </a:xfrm>
                <a:custGeom>
                  <a:avLst/>
                  <a:gdLst/>
                  <a:ahLst/>
                  <a:cxnLst/>
                  <a:rect l="0" t="0" r="0" b="0"/>
                  <a:pathLst>
                    <a:path w="22" h="304" extrusionOk="0">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solidFill>
                  <a:srgbClr val="DEF4B7">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57" name="Shape 57"/>
                <p:cNvSpPr/>
                <p:nvPr/>
              </p:nvSpPr>
              <p:spPr>
                <a:xfrm>
                  <a:off x="3362325" y="1382713"/>
                  <a:ext cx="0" cy="0"/>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EF4B7">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58" name="Shape 58"/>
                <p:cNvSpPr/>
                <p:nvPr/>
              </p:nvSpPr>
              <p:spPr>
                <a:xfrm>
                  <a:off x="3384550" y="1173163"/>
                  <a:ext cx="438150" cy="212725"/>
                </a:xfrm>
                <a:custGeom>
                  <a:avLst/>
                  <a:gdLst/>
                  <a:ahLst/>
                  <a:cxnLst/>
                  <a:rect l="0" t="0" r="0" b="0"/>
                  <a:pathLst>
                    <a:path w="276" h="134" extrusionOk="0">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solidFill>
                  <a:srgbClr val="DEF4B7">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59" name="Shape 59"/>
                <p:cNvSpPr/>
                <p:nvPr/>
              </p:nvSpPr>
              <p:spPr>
                <a:xfrm>
                  <a:off x="2743200" y="306388"/>
                  <a:ext cx="1876425" cy="2406650"/>
                </a:xfrm>
                <a:custGeom>
                  <a:avLst/>
                  <a:gdLst/>
                  <a:ahLst/>
                  <a:cxnLst/>
                  <a:rect l="0" t="0" r="0" b="0"/>
                  <a:pathLst>
                    <a:path w="1182" h="1516" extrusionOk="0">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rgbClr val="D7F2AA">
                    <a:alpha val="5882"/>
                  </a:srgbClr>
                </a:solidFill>
                <a:ln w="9525" cap="flat" cmpd="sng">
                  <a:solidFill>
                    <a:srgbClr val="ABCC67">
                      <a:alpha val="8627"/>
                    </a:srgbClr>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nvGrpSpPr>
              <p:cNvPr id="60" name="Shape 60"/>
              <p:cNvGrpSpPr/>
              <p:nvPr/>
            </p:nvGrpSpPr>
            <p:grpSpPr>
              <a:xfrm>
                <a:off x="140" y="2846426"/>
                <a:ext cx="930528" cy="1301799"/>
                <a:chOff x="5073650" y="2381609"/>
                <a:chExt cx="1257300" cy="1758950"/>
              </a:xfrm>
            </p:grpSpPr>
            <p:sp>
              <p:nvSpPr>
                <p:cNvPr id="61" name="Shape 61"/>
                <p:cNvSpPr/>
                <p:nvPr/>
              </p:nvSpPr>
              <p:spPr>
                <a:xfrm>
                  <a:off x="5073650" y="3192463"/>
                  <a:ext cx="114300" cy="177800"/>
                </a:xfrm>
                <a:custGeom>
                  <a:avLst/>
                  <a:gdLst/>
                  <a:ahLst/>
                  <a:cxnLst/>
                  <a:rect l="0" t="0" r="0" b="0"/>
                  <a:pathLst>
                    <a:path w="72" h="112" extrusionOk="0">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solidFill>
                  <a:srgbClr val="DEF4B7">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62" name="Shape 62"/>
                <p:cNvSpPr/>
                <p:nvPr/>
              </p:nvSpPr>
              <p:spPr>
                <a:xfrm>
                  <a:off x="5191125" y="3379788"/>
                  <a:ext cx="0" cy="3175"/>
                </a:xfrm>
                <a:custGeom>
                  <a:avLst/>
                  <a:gdLst/>
                  <a:ahLst/>
                  <a:cxnLst/>
                  <a:rect l="0" t="0" r="0" b="0"/>
                  <a:pathLst>
                    <a:path w="1" h="2" extrusionOk="0">
                      <a:moveTo>
                        <a:pt x="0" y="0"/>
                      </a:moveTo>
                      <a:lnTo>
                        <a:pt x="0" y="0"/>
                      </a:lnTo>
                      <a:lnTo>
                        <a:pt x="0" y="2"/>
                      </a:lnTo>
                      <a:lnTo>
                        <a:pt x="0" y="2"/>
                      </a:lnTo>
                      <a:lnTo>
                        <a:pt x="0" y="0"/>
                      </a:lnTo>
                      <a:lnTo>
                        <a:pt x="0" y="0"/>
                      </a:lnTo>
                      <a:lnTo>
                        <a:pt x="0" y="0"/>
                      </a:lnTo>
                      <a:lnTo>
                        <a:pt x="0" y="0"/>
                      </a:lnTo>
                      <a:lnTo>
                        <a:pt x="0" y="0"/>
                      </a:lnTo>
                      <a:lnTo>
                        <a:pt x="0" y="0"/>
                      </a:lnTo>
                      <a:close/>
                    </a:path>
                  </a:pathLst>
                </a:custGeom>
                <a:solidFill>
                  <a:srgbClr val="DEF4B7">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63" name="Shape 63"/>
                <p:cNvSpPr/>
                <p:nvPr/>
              </p:nvSpPr>
              <p:spPr>
                <a:xfrm>
                  <a:off x="5210175" y="2935288"/>
                  <a:ext cx="292100" cy="434975"/>
                </a:xfrm>
                <a:custGeom>
                  <a:avLst/>
                  <a:gdLst/>
                  <a:ahLst/>
                  <a:cxnLst/>
                  <a:rect l="0" t="0" r="0" b="0"/>
                  <a:pathLst>
                    <a:path w="184" h="274" extrusionOk="0">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solidFill>
                  <a:srgbClr val="DEF4B7">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64" name="Shape 64"/>
                <p:cNvSpPr/>
                <p:nvPr/>
              </p:nvSpPr>
              <p:spPr>
                <a:xfrm>
                  <a:off x="5073650" y="2381609"/>
                  <a:ext cx="1257300" cy="1758950"/>
                </a:xfrm>
                <a:custGeom>
                  <a:avLst/>
                  <a:gdLst/>
                  <a:ahLst/>
                  <a:cxnLst/>
                  <a:rect l="0" t="0" r="0" b="0"/>
                  <a:pathLst>
                    <a:path w="792" h="1108" extrusionOk="0">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rgbClr val="D7F2AA">
                    <a:alpha val="13725"/>
                  </a:srgbClr>
                </a:solidFill>
                <a:ln w="9525" cap="flat" cmpd="sng">
                  <a:solidFill>
                    <a:srgbClr val="ABCC67">
                      <a:alpha val="15686"/>
                    </a:srgbClr>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nvGrpSpPr>
              <p:cNvPr id="65" name="Shape 65"/>
              <p:cNvGrpSpPr/>
              <p:nvPr/>
            </p:nvGrpSpPr>
            <p:grpSpPr>
              <a:xfrm>
                <a:off x="4876892" y="5704505"/>
                <a:ext cx="1752646" cy="1153527"/>
                <a:chOff x="4978400" y="152400"/>
                <a:chExt cx="2489200" cy="1638300"/>
              </a:xfrm>
            </p:grpSpPr>
            <p:sp>
              <p:nvSpPr>
                <p:cNvPr id="66" name="Shape 66"/>
                <p:cNvSpPr/>
                <p:nvPr/>
              </p:nvSpPr>
              <p:spPr>
                <a:xfrm>
                  <a:off x="6003925" y="923925"/>
                  <a:ext cx="22225" cy="546100"/>
                </a:xfrm>
                <a:custGeom>
                  <a:avLst/>
                  <a:gdLst/>
                  <a:ahLst/>
                  <a:cxnLst/>
                  <a:rect l="0" t="0" r="0" b="0"/>
                  <a:pathLst>
                    <a:path w="14" h="344" extrusionOk="0">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solidFill>
                  <a:srgbClr val="DEF4B7">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67" name="Shape 67"/>
                <p:cNvSpPr/>
                <p:nvPr/>
              </p:nvSpPr>
              <p:spPr>
                <a:xfrm>
                  <a:off x="6019800" y="1482725"/>
                  <a:ext cx="0" cy="0"/>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EF4B7">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68" name="Shape 68"/>
                <p:cNvSpPr/>
                <p:nvPr/>
              </p:nvSpPr>
              <p:spPr>
                <a:xfrm>
                  <a:off x="6045200" y="1257300"/>
                  <a:ext cx="501650" cy="228600"/>
                </a:xfrm>
                <a:custGeom>
                  <a:avLst/>
                  <a:gdLst/>
                  <a:ahLst/>
                  <a:cxnLst/>
                  <a:rect l="0" t="0" r="0" b="0"/>
                  <a:pathLst>
                    <a:path w="316" h="144" extrusionOk="0">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solidFill>
                  <a:srgbClr val="DEF4B7">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69" name="Shape 69"/>
                <p:cNvSpPr/>
                <p:nvPr/>
              </p:nvSpPr>
              <p:spPr>
                <a:xfrm>
                  <a:off x="4978400" y="152400"/>
                  <a:ext cx="2489200" cy="1638300"/>
                </a:xfrm>
                <a:custGeom>
                  <a:avLst/>
                  <a:gdLst/>
                  <a:ahLst/>
                  <a:cxnLst/>
                  <a:rect l="0" t="0" r="0" b="0"/>
                  <a:pathLst>
                    <a:path w="1568" h="1032" extrusionOk="0">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rgbClr val="D7F2AA">
                    <a:alpha val="8627"/>
                  </a:srgbClr>
                </a:solidFill>
                <a:ln w="9525" cap="flat" cmpd="sng">
                  <a:solidFill>
                    <a:srgbClr val="FEFFFF">
                      <a:alpha val="11764"/>
                    </a:srgbClr>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nvGrpSpPr>
              <p:cNvPr id="70" name="Shape 70"/>
              <p:cNvGrpSpPr/>
              <p:nvPr/>
            </p:nvGrpSpPr>
            <p:grpSpPr>
              <a:xfrm>
                <a:off x="7848485" y="1523923"/>
                <a:ext cx="1295383" cy="1685559"/>
                <a:chOff x="7315200" y="5334000"/>
                <a:chExt cx="1054100" cy="1371600"/>
              </a:xfrm>
            </p:grpSpPr>
            <p:sp>
              <p:nvSpPr>
                <p:cNvPr id="71" name="Shape 71"/>
                <p:cNvSpPr/>
                <p:nvPr/>
              </p:nvSpPr>
              <p:spPr>
                <a:xfrm>
                  <a:off x="7810500" y="5715000"/>
                  <a:ext cx="241300" cy="158750"/>
                </a:xfrm>
                <a:custGeom>
                  <a:avLst/>
                  <a:gdLst/>
                  <a:ahLst/>
                  <a:cxnLst/>
                  <a:rect l="0" t="0" r="0" b="0"/>
                  <a:pathLst>
                    <a:path w="152" h="100" extrusionOk="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solidFill>
                  <a:srgbClr val="DEF4B7">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72" name="Shape 72"/>
                <p:cNvSpPr/>
                <p:nvPr/>
              </p:nvSpPr>
              <p:spPr>
                <a:xfrm>
                  <a:off x="8054975" y="5880100"/>
                  <a:ext cx="0" cy="0"/>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EF4B7">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73" name="Shape 73"/>
                <p:cNvSpPr/>
                <p:nvPr/>
              </p:nvSpPr>
              <p:spPr>
                <a:xfrm>
                  <a:off x="8064500" y="5584825"/>
                  <a:ext cx="53975" cy="285750"/>
                </a:xfrm>
                <a:custGeom>
                  <a:avLst/>
                  <a:gdLst/>
                  <a:ahLst/>
                  <a:cxnLst/>
                  <a:rect l="0" t="0" r="0" b="0"/>
                  <a:pathLst>
                    <a:path w="34" h="180" extrusionOk="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solidFill>
                  <a:srgbClr val="DEF4B7">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74" name="Shape 74"/>
                <p:cNvSpPr/>
                <p:nvPr/>
              </p:nvSpPr>
              <p:spPr>
                <a:xfrm>
                  <a:off x="7315200" y="5334000"/>
                  <a:ext cx="1054100" cy="1371600"/>
                </a:xfrm>
                <a:custGeom>
                  <a:avLst/>
                  <a:gdLst/>
                  <a:ahLst/>
                  <a:cxnLst/>
                  <a:rect l="0" t="0" r="0" b="0"/>
                  <a:pathLst>
                    <a:path w="664" h="864" extrusionOk="0">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rgbClr val="D7F2AA">
                    <a:alpha val="5882"/>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75" name="Shape 75"/>
              <p:cNvGrpSpPr/>
              <p:nvPr/>
            </p:nvGrpSpPr>
            <p:grpSpPr>
              <a:xfrm>
                <a:off x="7679529" y="5943604"/>
                <a:ext cx="1331673" cy="914400"/>
                <a:chOff x="7953375" y="152400"/>
                <a:chExt cx="1775564" cy="1219200"/>
              </a:xfrm>
            </p:grpSpPr>
            <p:sp>
              <p:nvSpPr>
                <p:cNvPr id="76" name="Shape 76"/>
                <p:cNvSpPr/>
                <p:nvPr/>
              </p:nvSpPr>
              <p:spPr>
                <a:xfrm>
                  <a:off x="7953375" y="688975"/>
                  <a:ext cx="269875" cy="127000"/>
                </a:xfrm>
                <a:custGeom>
                  <a:avLst/>
                  <a:gdLst/>
                  <a:ahLst/>
                  <a:cxnLst/>
                  <a:rect l="0" t="0" r="0" b="0"/>
                  <a:pathLst>
                    <a:path w="170" h="80" extrusionOk="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solidFill>
                  <a:srgbClr val="DEF4B7">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77" name="Shape 77"/>
                <p:cNvSpPr/>
                <p:nvPr/>
              </p:nvSpPr>
              <p:spPr>
                <a:xfrm>
                  <a:off x="8226425" y="822325"/>
                  <a:ext cx="0" cy="0"/>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EF4B7">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78" name="Shape 78"/>
                <p:cNvSpPr/>
                <p:nvPr/>
              </p:nvSpPr>
              <p:spPr>
                <a:xfrm>
                  <a:off x="8232775" y="514350"/>
                  <a:ext cx="19050" cy="295275"/>
                </a:xfrm>
                <a:custGeom>
                  <a:avLst/>
                  <a:gdLst/>
                  <a:ahLst/>
                  <a:cxnLst/>
                  <a:rect l="0" t="0" r="0" b="0"/>
                  <a:pathLst>
                    <a:path w="12" h="186" extrusionOk="0">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solidFill>
                  <a:srgbClr val="DEF4B7">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79" name="Shape 79"/>
                <p:cNvSpPr/>
                <p:nvPr/>
              </p:nvSpPr>
              <p:spPr>
                <a:xfrm>
                  <a:off x="8274789" y="152400"/>
                  <a:ext cx="1454150" cy="1219200"/>
                </a:xfrm>
                <a:custGeom>
                  <a:avLst/>
                  <a:gdLst/>
                  <a:ahLst/>
                  <a:cxnLst/>
                  <a:rect l="0" t="0" r="0" b="0"/>
                  <a:pathLst>
                    <a:path w="916" h="768" extrusionOk="0">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solidFill>
                  <a:srgbClr val="DEF4B7">
                    <a:alpha val="7843"/>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grpSp>
          <p:nvGrpSpPr>
            <p:cNvPr id="80" name="Shape 80"/>
            <p:cNvGrpSpPr/>
            <p:nvPr/>
          </p:nvGrpSpPr>
          <p:grpSpPr>
            <a:xfrm>
              <a:off x="-265" y="-4"/>
              <a:ext cx="9908485" cy="7156587"/>
              <a:chOff x="-265" y="-4"/>
              <a:chExt cx="9908485" cy="7156587"/>
            </a:xfrm>
          </p:grpSpPr>
          <p:grpSp>
            <p:nvGrpSpPr>
              <p:cNvPr id="81" name="Shape 81"/>
              <p:cNvGrpSpPr/>
              <p:nvPr/>
            </p:nvGrpSpPr>
            <p:grpSpPr>
              <a:xfrm rot="-1480671">
                <a:off x="7332774" y="3081396"/>
                <a:ext cx="1977022" cy="3299058"/>
                <a:chOff x="1451203" y="457200"/>
                <a:chExt cx="6965722" cy="11623705"/>
              </a:xfrm>
            </p:grpSpPr>
            <p:sp>
              <p:nvSpPr>
                <p:cNvPr id="82" name="Shape 82"/>
                <p:cNvSpPr/>
                <p:nvPr/>
              </p:nvSpPr>
              <p:spPr>
                <a:xfrm>
                  <a:off x="6400801" y="787399"/>
                  <a:ext cx="390524"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83" name="Shape 83"/>
                <p:cNvSpPr/>
                <p:nvPr/>
              </p:nvSpPr>
              <p:spPr>
                <a:xfrm>
                  <a:off x="6791325" y="1381124"/>
                  <a:ext cx="1588" cy="1588"/>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7F2AA">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84" name="Shape 84"/>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85" name="Shape 85"/>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2078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86" name="Shape 86"/>
                <p:cNvSpPr/>
                <p:nvPr/>
              </p:nvSpPr>
              <p:spPr>
                <a:xfrm rot="2303667">
                  <a:off x="2048564" y="7997670"/>
                  <a:ext cx="3812096" cy="3250946"/>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176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nvGrpSpPr>
              <p:cNvPr id="87" name="Shape 87"/>
              <p:cNvGrpSpPr/>
              <p:nvPr/>
            </p:nvGrpSpPr>
            <p:grpSpPr>
              <a:xfrm rot="1992236">
                <a:off x="6875925" y="5515228"/>
                <a:ext cx="1226772" cy="1421499"/>
                <a:chOff x="622548" y="1216025"/>
                <a:chExt cx="4124037" cy="4778652"/>
              </a:xfrm>
            </p:grpSpPr>
            <p:sp>
              <p:nvSpPr>
                <p:cNvPr id="88" name="Shape 88"/>
                <p:cNvSpPr/>
                <p:nvPr/>
              </p:nvSpPr>
              <p:spPr>
                <a:xfrm>
                  <a:off x="2032000" y="1216025"/>
                  <a:ext cx="1588" cy="1588"/>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7F2AA">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89" name="Shape 89"/>
                <p:cNvSpPr/>
                <p:nvPr/>
              </p:nvSpPr>
              <p:spPr>
                <a:xfrm rot="-1399370">
                  <a:off x="1025627" y="2728077"/>
                  <a:ext cx="3317879" cy="2720974"/>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ABCC67">
                    <a:alpha val="9803"/>
                  </a:srgbClr>
                </a:solidFill>
                <a:ln w="9525" cap="flat" cmpd="sng">
                  <a:solidFill>
                    <a:srgbClr val="ABCC67">
                      <a:alpha val="8627"/>
                    </a:srgbClr>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90" name="Shape 90"/>
              <p:cNvGrpSpPr/>
              <p:nvPr/>
            </p:nvGrpSpPr>
            <p:grpSpPr>
              <a:xfrm rot="2047929">
                <a:off x="6509304" y="1366540"/>
                <a:ext cx="1457152" cy="1131246"/>
                <a:chOff x="381000" y="3581400"/>
                <a:chExt cx="3435350" cy="2667000"/>
              </a:xfrm>
            </p:grpSpPr>
            <p:sp>
              <p:nvSpPr>
                <p:cNvPr id="91" name="Shape 91"/>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92" name="Shape 92"/>
                <p:cNvSpPr/>
                <p:nvPr/>
              </p:nvSpPr>
              <p:spPr>
                <a:xfrm>
                  <a:off x="2089150" y="4835525"/>
                  <a:ext cx="1588" cy="3175"/>
                </a:xfrm>
                <a:custGeom>
                  <a:avLst/>
                  <a:gdLst/>
                  <a:ahLst/>
                  <a:cxnLst/>
                  <a:rect l="0" t="0" r="0" b="0"/>
                  <a:pathLst>
                    <a:path w="1" h="2" extrusionOk="0">
                      <a:moveTo>
                        <a:pt x="0" y="0"/>
                      </a:moveTo>
                      <a:lnTo>
                        <a:pt x="0" y="0"/>
                      </a:lnTo>
                      <a:lnTo>
                        <a:pt x="0" y="2"/>
                      </a:lnTo>
                      <a:lnTo>
                        <a:pt x="0" y="2"/>
                      </a:lnTo>
                      <a:lnTo>
                        <a:pt x="0" y="0"/>
                      </a:lnTo>
                      <a:lnTo>
                        <a:pt x="0" y="0"/>
                      </a:lnTo>
                      <a:lnTo>
                        <a:pt x="0" y="0"/>
                      </a:lnTo>
                      <a:lnTo>
                        <a:pt x="0" y="0"/>
                      </a:lnTo>
                      <a:lnTo>
                        <a:pt x="0" y="0"/>
                      </a:lnTo>
                      <a:lnTo>
                        <a:pt x="0" y="0"/>
                      </a:lnTo>
                      <a:close/>
                    </a:path>
                  </a:pathLst>
                </a:custGeom>
                <a:solidFill>
                  <a:srgbClr val="D7F2AA">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93" name="Shape 93"/>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94" name="Shape 94"/>
                <p:cNvSpPr/>
                <p:nvPr/>
              </p:nvSpPr>
              <p:spPr>
                <a:xfrm>
                  <a:off x="381000" y="3581400"/>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17647"/>
                  </a:srgbClr>
                </a:solidFill>
                <a:ln w="9525" cap="flat" cmpd="sng">
                  <a:solidFill>
                    <a:srgbClr val="D7F2AA">
                      <a:alpha val="18823"/>
                    </a:srgbClr>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95" name="Shape 95"/>
              <p:cNvGrpSpPr/>
              <p:nvPr/>
            </p:nvGrpSpPr>
            <p:grpSpPr>
              <a:xfrm rot="-1479464">
                <a:off x="8114855" y="3722001"/>
                <a:ext cx="1108083" cy="949653"/>
                <a:chOff x="116305" y="3215963"/>
                <a:chExt cx="3964741" cy="3397874"/>
              </a:xfrm>
            </p:grpSpPr>
            <p:sp>
              <p:nvSpPr>
                <p:cNvPr id="96" name="Shape 96"/>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97" name="Shape 97"/>
                <p:cNvSpPr/>
                <p:nvPr/>
              </p:nvSpPr>
              <p:spPr>
                <a:xfrm>
                  <a:off x="2089150" y="4835525"/>
                  <a:ext cx="1588" cy="3175"/>
                </a:xfrm>
                <a:custGeom>
                  <a:avLst/>
                  <a:gdLst/>
                  <a:ahLst/>
                  <a:cxnLst/>
                  <a:rect l="0" t="0" r="0" b="0"/>
                  <a:pathLst>
                    <a:path w="1" h="2" extrusionOk="0">
                      <a:moveTo>
                        <a:pt x="0" y="0"/>
                      </a:moveTo>
                      <a:lnTo>
                        <a:pt x="0" y="0"/>
                      </a:lnTo>
                      <a:lnTo>
                        <a:pt x="0" y="2"/>
                      </a:lnTo>
                      <a:lnTo>
                        <a:pt x="0" y="2"/>
                      </a:lnTo>
                      <a:lnTo>
                        <a:pt x="0" y="0"/>
                      </a:lnTo>
                      <a:lnTo>
                        <a:pt x="0" y="0"/>
                      </a:lnTo>
                      <a:lnTo>
                        <a:pt x="0" y="0"/>
                      </a:lnTo>
                      <a:lnTo>
                        <a:pt x="0" y="0"/>
                      </a:lnTo>
                      <a:lnTo>
                        <a:pt x="0" y="0"/>
                      </a:lnTo>
                      <a:lnTo>
                        <a:pt x="0" y="0"/>
                      </a:lnTo>
                      <a:close/>
                    </a:path>
                  </a:pathLst>
                </a:custGeom>
                <a:solidFill>
                  <a:srgbClr val="D7F2AA">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98" name="Shape 98"/>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99" name="Shape 99"/>
                <p:cNvSpPr/>
                <p:nvPr/>
              </p:nvSpPr>
              <p:spPr>
                <a:xfrm rot="813286">
                  <a:off x="381000" y="3581400"/>
                  <a:ext cx="3435351"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7176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nvGrpSpPr>
              <p:cNvPr id="100" name="Shape 100"/>
              <p:cNvGrpSpPr/>
              <p:nvPr/>
            </p:nvGrpSpPr>
            <p:grpSpPr>
              <a:xfrm>
                <a:off x="-63" y="685660"/>
                <a:ext cx="1312722" cy="1509238"/>
                <a:chOff x="1447800" y="3114675"/>
                <a:chExt cx="1836489" cy="2111412"/>
              </a:xfrm>
            </p:grpSpPr>
            <p:sp>
              <p:nvSpPr>
                <p:cNvPr id="101" name="Shape 101"/>
                <p:cNvSpPr/>
                <p:nvPr/>
              </p:nvSpPr>
              <p:spPr>
                <a:xfrm>
                  <a:off x="1990725" y="4175125"/>
                  <a:ext cx="498475" cy="269875"/>
                </a:xfrm>
                <a:custGeom>
                  <a:avLst/>
                  <a:gdLst/>
                  <a:ahLst/>
                  <a:cxnLst/>
                  <a:rect l="0" t="0" r="0" b="0"/>
                  <a:pathLst>
                    <a:path w="314" h="170" extrusionOk="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solidFill>
                  <a:srgbClr val="DEF4B7">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2" name="Shape 102"/>
                <p:cNvSpPr/>
                <p:nvPr/>
              </p:nvSpPr>
              <p:spPr>
                <a:xfrm>
                  <a:off x="2498725" y="4451350"/>
                  <a:ext cx="0" cy="0"/>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EF4B7">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3" name="Shape 103"/>
                <p:cNvSpPr/>
                <p:nvPr/>
              </p:nvSpPr>
              <p:spPr>
                <a:xfrm>
                  <a:off x="2511425" y="3870325"/>
                  <a:ext cx="60325" cy="561975"/>
                </a:xfrm>
                <a:custGeom>
                  <a:avLst/>
                  <a:gdLst/>
                  <a:ahLst/>
                  <a:cxnLst/>
                  <a:rect l="0" t="0" r="0" b="0"/>
                  <a:pathLst>
                    <a:path w="38" h="354" extrusionOk="0">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solidFill>
                  <a:srgbClr val="DEF4B7">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4" name="Shape 104"/>
                <p:cNvSpPr/>
                <p:nvPr/>
              </p:nvSpPr>
              <p:spPr>
                <a:xfrm>
                  <a:off x="1447800" y="3114675"/>
                  <a:ext cx="1836489" cy="2111412"/>
                </a:xfrm>
                <a:custGeom>
                  <a:avLst/>
                  <a:gdLst/>
                  <a:ahLst/>
                  <a:cxnLst/>
                  <a:rect l="0" t="0" r="0" b="0"/>
                  <a:pathLst>
                    <a:path w="1336" h="1536" extrusionOk="0">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rgbClr val="D7F2AA">
                    <a:alpha val="7176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nvGrpSpPr>
              <p:cNvPr id="105" name="Shape 105"/>
              <p:cNvGrpSpPr/>
              <p:nvPr/>
            </p:nvGrpSpPr>
            <p:grpSpPr>
              <a:xfrm>
                <a:off x="-265" y="4273456"/>
                <a:ext cx="1192568" cy="1365176"/>
                <a:chOff x="6991351" y="2448533"/>
                <a:chExt cx="1646966" cy="1885342"/>
              </a:xfrm>
            </p:grpSpPr>
            <p:sp>
              <p:nvSpPr>
                <p:cNvPr id="106" name="Shape 106"/>
                <p:cNvSpPr/>
                <p:nvPr/>
              </p:nvSpPr>
              <p:spPr>
                <a:xfrm>
                  <a:off x="7543643" y="2953066"/>
                  <a:ext cx="19050" cy="498475"/>
                </a:xfrm>
                <a:custGeom>
                  <a:avLst/>
                  <a:gdLst/>
                  <a:ahLst/>
                  <a:cxnLst/>
                  <a:rect l="0" t="0" r="0" b="0"/>
                  <a:pathLst>
                    <a:path w="12" h="314" extrusionOk="0">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solidFill>
                  <a:srgbClr val="DEF4B7">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7" name="Shape 107"/>
                <p:cNvSpPr/>
                <p:nvPr/>
              </p:nvSpPr>
              <p:spPr>
                <a:xfrm>
                  <a:off x="7597775" y="3355975"/>
                  <a:ext cx="0" cy="0"/>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EF4B7">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8" name="Shape 108"/>
                <p:cNvSpPr/>
                <p:nvPr/>
              </p:nvSpPr>
              <p:spPr>
                <a:xfrm>
                  <a:off x="7565869" y="3273742"/>
                  <a:ext cx="463550" cy="193675"/>
                </a:xfrm>
                <a:custGeom>
                  <a:avLst/>
                  <a:gdLst/>
                  <a:ahLst/>
                  <a:cxnLst/>
                  <a:rect l="0" t="0" r="0" b="0"/>
                  <a:pathLst>
                    <a:path w="292" h="122" extrusionOk="0">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solidFill>
                  <a:srgbClr val="DEF4B7">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09" name="Shape 109"/>
                <p:cNvSpPr/>
                <p:nvPr/>
              </p:nvSpPr>
              <p:spPr>
                <a:xfrm>
                  <a:off x="6991351" y="2448533"/>
                  <a:ext cx="1646966" cy="1885342"/>
                </a:xfrm>
                <a:custGeom>
                  <a:avLst/>
                  <a:gdLst/>
                  <a:ahLst/>
                  <a:cxnLst/>
                  <a:rect l="0" t="0" r="0" b="0"/>
                  <a:pathLst>
                    <a:path w="1216" h="1392" extrusionOk="0">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rgbClr val="D7F2AA">
                    <a:alpha val="7176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110" name="Shape 110"/>
              <p:cNvGrpSpPr/>
              <p:nvPr/>
            </p:nvGrpSpPr>
            <p:grpSpPr>
              <a:xfrm>
                <a:off x="7366638" y="-4"/>
                <a:ext cx="1266627" cy="990600"/>
                <a:chOff x="5410249" y="5114925"/>
                <a:chExt cx="1558925" cy="1219200"/>
              </a:xfrm>
            </p:grpSpPr>
            <p:sp>
              <p:nvSpPr>
                <p:cNvPr id="111" name="Shape 111"/>
                <p:cNvSpPr/>
                <p:nvPr/>
              </p:nvSpPr>
              <p:spPr>
                <a:xfrm>
                  <a:off x="5819775" y="5114925"/>
                  <a:ext cx="228600" cy="231775"/>
                </a:xfrm>
                <a:custGeom>
                  <a:avLst/>
                  <a:gdLst/>
                  <a:ahLst/>
                  <a:cxnLst/>
                  <a:rect l="0" t="0" r="0" b="0"/>
                  <a:pathLst>
                    <a:path w="144" h="146" extrusionOk="0">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solidFill>
                  <a:srgbClr val="DEF4B7">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2" name="Shape 112"/>
                <p:cNvSpPr/>
                <p:nvPr/>
              </p:nvSpPr>
              <p:spPr>
                <a:xfrm>
                  <a:off x="6051550" y="5353050"/>
                  <a:ext cx="0" cy="0"/>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EF4B7">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3" name="Shape 113"/>
                <p:cNvSpPr/>
                <p:nvPr/>
              </p:nvSpPr>
              <p:spPr>
                <a:xfrm>
                  <a:off x="6061075" y="5114925"/>
                  <a:ext cx="104775" cy="228600"/>
                </a:xfrm>
                <a:custGeom>
                  <a:avLst/>
                  <a:gdLst/>
                  <a:ahLst/>
                  <a:cxnLst/>
                  <a:rect l="0" t="0" r="0" b="0"/>
                  <a:pathLst>
                    <a:path w="66" h="144" extrusionOk="0">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solidFill>
                  <a:srgbClr val="DEF4B7">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4" name="Shape 114"/>
                <p:cNvSpPr/>
                <p:nvPr/>
              </p:nvSpPr>
              <p:spPr>
                <a:xfrm>
                  <a:off x="5410249" y="5114925"/>
                  <a:ext cx="1558925" cy="1219200"/>
                </a:xfrm>
                <a:custGeom>
                  <a:avLst/>
                  <a:gdLst/>
                  <a:ahLst/>
                  <a:cxnLst/>
                  <a:rect l="0" t="0" r="0" b="0"/>
                  <a:pathLst>
                    <a:path w="982" h="768" extrusionOk="0">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rgbClr val="D7F2AA">
                    <a:alpha val="7176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nvGrpSpPr>
              <p:cNvPr id="115" name="Shape 115"/>
              <p:cNvGrpSpPr/>
              <p:nvPr/>
            </p:nvGrpSpPr>
            <p:grpSpPr>
              <a:xfrm>
                <a:off x="8324304" y="990714"/>
                <a:ext cx="819879" cy="1066831"/>
                <a:chOff x="7315200" y="5334000"/>
                <a:chExt cx="1054100" cy="1371600"/>
              </a:xfrm>
            </p:grpSpPr>
            <p:sp>
              <p:nvSpPr>
                <p:cNvPr id="116" name="Shape 116"/>
                <p:cNvSpPr/>
                <p:nvPr/>
              </p:nvSpPr>
              <p:spPr>
                <a:xfrm>
                  <a:off x="7810500" y="5715000"/>
                  <a:ext cx="241300" cy="158750"/>
                </a:xfrm>
                <a:custGeom>
                  <a:avLst/>
                  <a:gdLst/>
                  <a:ahLst/>
                  <a:cxnLst/>
                  <a:rect l="0" t="0" r="0" b="0"/>
                  <a:pathLst>
                    <a:path w="152" h="100" extrusionOk="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solidFill>
                  <a:srgbClr val="DEF4B7">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7" name="Shape 117"/>
                <p:cNvSpPr/>
                <p:nvPr/>
              </p:nvSpPr>
              <p:spPr>
                <a:xfrm>
                  <a:off x="8054975" y="5880100"/>
                  <a:ext cx="0" cy="0"/>
                </a:xfrm>
                <a:custGeom>
                  <a:avLst/>
                  <a:gdLst/>
                  <a:ahLst/>
                  <a:cxnLst/>
                  <a:rect l="0" t="0" r="0" b="0"/>
                  <a:pathLst>
                    <a:path w="1" h="1" extrusionOk="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DEF4B7">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8" name="Shape 118"/>
                <p:cNvSpPr/>
                <p:nvPr/>
              </p:nvSpPr>
              <p:spPr>
                <a:xfrm>
                  <a:off x="8064500" y="5584825"/>
                  <a:ext cx="53975" cy="285750"/>
                </a:xfrm>
                <a:custGeom>
                  <a:avLst/>
                  <a:gdLst/>
                  <a:ahLst/>
                  <a:cxnLst/>
                  <a:rect l="0" t="0" r="0" b="0"/>
                  <a:pathLst>
                    <a:path w="34" h="180" extrusionOk="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solidFill>
                  <a:srgbClr val="DEF4B7">
                    <a:alpha val="17647"/>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9" name="Shape 119"/>
                <p:cNvSpPr/>
                <p:nvPr/>
              </p:nvSpPr>
              <p:spPr>
                <a:xfrm>
                  <a:off x="7315200" y="5334000"/>
                  <a:ext cx="1054100" cy="1371600"/>
                </a:xfrm>
                <a:custGeom>
                  <a:avLst/>
                  <a:gdLst/>
                  <a:ahLst/>
                  <a:cxnLst/>
                  <a:rect l="0" t="0" r="0" b="0"/>
                  <a:pathLst>
                    <a:path w="664" h="864" extrusionOk="0">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rgbClr val="D7F2AA">
                    <a:alpha val="71764"/>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grpSp>
        </p:grpSp>
      </p:grpSp>
      <p:sp>
        <p:nvSpPr>
          <p:cNvPr id="120" name="Shape 120"/>
          <p:cNvSpPr txBox="1">
            <a:spLocks noGrp="1"/>
          </p:cNvSpPr>
          <p:nvPr>
            <p:ph type="title"/>
          </p:nvPr>
        </p:nvSpPr>
        <p:spPr>
          <a:xfrm>
            <a:off x="1009442" y="506793"/>
            <a:ext cx="7125000" cy="6933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rgbClr val="3F3F3F"/>
              </a:buClr>
              <a:buSzPts val="1400"/>
              <a:buFont typeface="Verdana"/>
              <a:buNone/>
              <a:defRPr/>
            </a:lvl1pPr>
            <a:lvl2pPr marL="0" marR="0" lvl="1" indent="-88900" algn="l" rtl="0">
              <a:spcBef>
                <a:spcPts val="0"/>
              </a:spcBef>
              <a:spcAft>
                <a:spcPts val="0"/>
              </a:spcAft>
              <a:buSzPts val="1400"/>
              <a:buChar char="○"/>
              <a:defRPr/>
            </a:lvl2pPr>
            <a:lvl3pPr marL="0" marR="0" lvl="2" indent="-88900" algn="l" rtl="0">
              <a:spcBef>
                <a:spcPts val="0"/>
              </a:spcBef>
              <a:spcAft>
                <a:spcPts val="0"/>
              </a:spcAft>
              <a:buSzPts val="1400"/>
              <a:buChar char="■"/>
              <a:defRPr/>
            </a:lvl3pPr>
            <a:lvl4pPr marL="0" marR="0" lvl="3" indent="-88900" algn="l" rtl="0">
              <a:spcBef>
                <a:spcPts val="0"/>
              </a:spcBef>
              <a:spcAft>
                <a:spcPts val="0"/>
              </a:spcAft>
              <a:buSzPts val="1400"/>
              <a:buChar char="●"/>
              <a:defRPr/>
            </a:lvl4pPr>
            <a:lvl5pPr marL="0" marR="0" lvl="4" indent="-88900" algn="l" rtl="0">
              <a:spcBef>
                <a:spcPts val="0"/>
              </a:spcBef>
              <a:spcAft>
                <a:spcPts val="0"/>
              </a:spcAft>
              <a:buSzPts val="1400"/>
              <a:buChar char="○"/>
              <a:defRPr/>
            </a:lvl5pPr>
            <a:lvl6pPr marL="0" marR="0" lvl="5" indent="-88900" algn="l" rtl="0">
              <a:spcBef>
                <a:spcPts val="0"/>
              </a:spcBef>
              <a:spcAft>
                <a:spcPts val="0"/>
              </a:spcAft>
              <a:buSzPts val="1400"/>
              <a:buChar char="■"/>
              <a:defRPr/>
            </a:lvl6pPr>
            <a:lvl7pPr marL="0" marR="0" lvl="6" indent="-88900" algn="l" rtl="0">
              <a:spcBef>
                <a:spcPts val="0"/>
              </a:spcBef>
              <a:spcAft>
                <a:spcPts val="0"/>
              </a:spcAft>
              <a:buSzPts val="1400"/>
              <a:buChar char="●"/>
              <a:defRPr/>
            </a:lvl7pPr>
            <a:lvl8pPr marL="0" marR="0" lvl="7" indent="-88900" algn="l" rtl="0">
              <a:spcBef>
                <a:spcPts val="0"/>
              </a:spcBef>
              <a:spcAft>
                <a:spcPts val="0"/>
              </a:spcAft>
              <a:buSzPts val="1400"/>
              <a:buChar char="○"/>
              <a:defRPr/>
            </a:lvl8pPr>
            <a:lvl9pPr marL="0" marR="0" lvl="8" indent="-88900" algn="l" rtl="0">
              <a:spcBef>
                <a:spcPts val="0"/>
              </a:spcBef>
              <a:spcAft>
                <a:spcPts val="0"/>
              </a:spcAft>
              <a:buSzPts val="1400"/>
              <a:buChar char="■"/>
              <a:defRPr/>
            </a:lvl9pPr>
          </a:lstStyle>
          <a:p>
            <a:endParaRPr/>
          </a:p>
        </p:txBody>
      </p:sp>
      <p:sp>
        <p:nvSpPr>
          <p:cNvPr id="121" name="Shape 121"/>
          <p:cNvSpPr txBox="1">
            <a:spLocks noGrp="1"/>
          </p:cNvSpPr>
          <p:nvPr>
            <p:ph type="body" idx="1"/>
          </p:nvPr>
        </p:nvSpPr>
        <p:spPr>
          <a:xfrm>
            <a:off x="1009443" y="1355521"/>
            <a:ext cx="7125000" cy="3038700"/>
          </a:xfrm>
          <a:prstGeom prst="rect">
            <a:avLst/>
          </a:prstGeom>
          <a:noFill/>
          <a:ln>
            <a:noFill/>
          </a:ln>
        </p:spPr>
        <p:txBody>
          <a:bodyPr spcFirstLastPara="1" wrap="square" lIns="91425" tIns="91425" rIns="91425" bIns="91425" anchor="ctr" anchorCtr="0"/>
          <a:lstStyle>
            <a:lvl1pPr marL="457200" marR="0" lvl="0" indent="-317500" algn="l" rtl="0">
              <a:spcBef>
                <a:spcPts val="360"/>
              </a:spcBef>
              <a:spcAft>
                <a:spcPts val="0"/>
              </a:spcAft>
              <a:buClr>
                <a:srgbClr val="3F3F3F"/>
              </a:buClr>
              <a:buSzPts val="1400"/>
              <a:buFont typeface="Verdana"/>
              <a:buChar char="○"/>
              <a:defRPr/>
            </a:lvl1pPr>
            <a:lvl2pPr marL="914400" marR="0" lvl="1" indent="-317500" algn="l" rtl="0">
              <a:spcBef>
                <a:spcPts val="600"/>
              </a:spcBef>
              <a:spcAft>
                <a:spcPts val="0"/>
              </a:spcAft>
              <a:buClr>
                <a:srgbClr val="3F3F3F"/>
              </a:buClr>
              <a:buSzPts val="1400"/>
              <a:buFont typeface="Verdana"/>
              <a:buChar char="○"/>
              <a:defRPr/>
            </a:lvl2pPr>
            <a:lvl3pPr marL="1371600" marR="0" lvl="2" indent="-317500" algn="l" rtl="0">
              <a:spcBef>
                <a:spcPts val="600"/>
              </a:spcBef>
              <a:spcAft>
                <a:spcPts val="0"/>
              </a:spcAft>
              <a:buClr>
                <a:srgbClr val="3F3F3F"/>
              </a:buClr>
              <a:buSzPts val="1400"/>
              <a:buFont typeface="Verdana"/>
              <a:buChar char="○"/>
              <a:defRPr/>
            </a:lvl3pPr>
            <a:lvl4pPr marL="1828800" marR="0" lvl="3" indent="-317500" algn="l" rtl="0">
              <a:spcBef>
                <a:spcPts val="600"/>
              </a:spcBef>
              <a:spcAft>
                <a:spcPts val="0"/>
              </a:spcAft>
              <a:buClr>
                <a:srgbClr val="3F3F3F"/>
              </a:buClr>
              <a:buSzPts val="1400"/>
              <a:buFont typeface="Verdana"/>
              <a:buChar char="○"/>
              <a:defRPr/>
            </a:lvl4pPr>
            <a:lvl5pPr marL="2286000" marR="0" lvl="4" indent="-317500" algn="l" rtl="0">
              <a:spcBef>
                <a:spcPts val="600"/>
              </a:spcBef>
              <a:spcAft>
                <a:spcPts val="0"/>
              </a:spcAft>
              <a:buClr>
                <a:srgbClr val="3F3F3F"/>
              </a:buClr>
              <a:buSzPts val="1400"/>
              <a:buFont typeface="Verdana"/>
              <a:buChar char="○"/>
              <a:defRPr/>
            </a:lvl5pPr>
            <a:lvl6pPr marL="2743200" marR="0" lvl="5" indent="-317500" algn="l" rtl="0">
              <a:spcBef>
                <a:spcPts val="600"/>
              </a:spcBef>
              <a:spcAft>
                <a:spcPts val="0"/>
              </a:spcAft>
              <a:buClr>
                <a:schemeClr val="dk1"/>
              </a:buClr>
              <a:buSzPts val="1400"/>
              <a:buFont typeface="Verdana"/>
              <a:buChar char="•"/>
              <a:defRPr/>
            </a:lvl6pPr>
            <a:lvl7pPr marL="3200400" marR="0" lvl="6" indent="-317500" algn="l" rtl="0">
              <a:spcBef>
                <a:spcPts val="400"/>
              </a:spcBef>
              <a:spcAft>
                <a:spcPts val="0"/>
              </a:spcAft>
              <a:buClr>
                <a:schemeClr val="dk1"/>
              </a:buClr>
              <a:buSzPts val="1400"/>
              <a:buFont typeface="Verdana"/>
              <a:buChar char="•"/>
              <a:defRPr/>
            </a:lvl7pPr>
            <a:lvl8pPr marL="3657600" marR="0" lvl="7" indent="-317500" algn="l" rtl="0">
              <a:spcBef>
                <a:spcPts val="400"/>
              </a:spcBef>
              <a:spcAft>
                <a:spcPts val="0"/>
              </a:spcAft>
              <a:buClr>
                <a:schemeClr val="dk1"/>
              </a:buClr>
              <a:buSzPts val="1400"/>
              <a:buFont typeface="Verdana"/>
              <a:buChar char="•"/>
              <a:defRPr/>
            </a:lvl8pPr>
            <a:lvl9pPr marL="4114800" marR="0" lvl="8" indent="-317500" algn="l" rtl="0">
              <a:spcBef>
                <a:spcPts val="400"/>
              </a:spcBef>
              <a:spcAft>
                <a:spcPts val="0"/>
              </a:spcAft>
              <a:buClr>
                <a:schemeClr val="dk1"/>
              </a:buClr>
              <a:buSzPts val="1400"/>
              <a:buFont typeface="Verdana"/>
              <a:buChar char="•"/>
              <a:defRPr/>
            </a:lvl9pPr>
          </a:lstStyle>
          <a:p>
            <a:endParaRPr/>
          </a:p>
        </p:txBody>
      </p:sp>
      <p:sp>
        <p:nvSpPr>
          <p:cNvPr id="122" name="Shape 122"/>
          <p:cNvSpPr txBox="1">
            <a:spLocks noGrp="1"/>
          </p:cNvSpPr>
          <p:nvPr>
            <p:ph type="dt" idx="10"/>
          </p:nvPr>
        </p:nvSpPr>
        <p:spPr>
          <a:xfrm>
            <a:off x="6437344" y="4463858"/>
            <a:ext cx="2133600" cy="273900"/>
          </a:xfrm>
          <a:prstGeom prst="rect">
            <a:avLst/>
          </a:prstGeom>
          <a:noFill/>
          <a:ln>
            <a:noFill/>
          </a:ln>
        </p:spPr>
        <p:txBody>
          <a:bodyPr spcFirstLastPara="1" wrap="square" lIns="91425" tIns="91425" rIns="91425" bIns="91425" anchor="b" anchorCtr="0"/>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23" name="Shape 123"/>
          <p:cNvSpPr txBox="1">
            <a:spLocks noGrp="1"/>
          </p:cNvSpPr>
          <p:nvPr>
            <p:ph type="ftr" idx="11"/>
          </p:nvPr>
        </p:nvSpPr>
        <p:spPr>
          <a:xfrm>
            <a:off x="1180945" y="4463858"/>
            <a:ext cx="5256300" cy="273900"/>
          </a:xfrm>
          <a:prstGeom prst="rect">
            <a:avLst/>
          </a:prstGeom>
          <a:noFill/>
          <a:ln>
            <a:noFill/>
          </a:ln>
        </p:spPr>
        <p:txBody>
          <a:bodyPr spcFirstLastPara="1" wrap="square" lIns="91425" tIns="91425" rIns="91425" bIns="91425" anchor="b" anchorCtr="0"/>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124" name="Shape 124"/>
          <p:cNvSpPr txBox="1">
            <a:spLocks noGrp="1"/>
          </p:cNvSpPr>
          <p:nvPr>
            <p:ph type="sldNum" idx="12"/>
          </p:nvPr>
        </p:nvSpPr>
        <p:spPr>
          <a:xfrm>
            <a:off x="572658" y="4463858"/>
            <a:ext cx="608400" cy="273900"/>
          </a:xfrm>
          <a:prstGeom prst="rect">
            <a:avLst/>
          </a:prstGeom>
          <a:noFill/>
          <a:ln>
            <a:noFill/>
          </a:ln>
        </p:spPr>
        <p:txBody>
          <a:bodyPr spcFirstLastPara="1" wrap="square" lIns="91425" tIns="91425" rIns="91425" bIns="91425" anchor="b" anchorCtr="0">
            <a:noAutofit/>
          </a:bodyPr>
          <a:lstStyle>
            <a:lvl1pPr marL="0" marR="0" lvl="0" indent="0" algn="l" rtl="0">
              <a:buNone/>
              <a:defRPr/>
            </a:lvl1pPr>
            <a:lvl2pPr marL="0" marR="0" lvl="1" indent="0" algn="l" rtl="0">
              <a:buNone/>
              <a:defRPr/>
            </a:lvl2pPr>
            <a:lvl3pPr marL="0" marR="0" lvl="2" indent="0" algn="l" rtl="0">
              <a:buNone/>
              <a:defRPr/>
            </a:lvl3pPr>
            <a:lvl4pPr marL="0" marR="0" lvl="3" indent="0" algn="l" rtl="0">
              <a:buNone/>
              <a:defRPr/>
            </a:lvl4pPr>
            <a:lvl5pPr marL="0" marR="0" lvl="4" indent="0" algn="l" rtl="0">
              <a:buNone/>
              <a:defRPr/>
            </a:lvl5pPr>
            <a:lvl6pPr marL="0" marR="0" lvl="5" indent="0" algn="l" rtl="0">
              <a:buNone/>
              <a:defRPr/>
            </a:lvl6pPr>
            <a:lvl7pPr marL="0" marR="0" lvl="6" indent="0" algn="l" rtl="0">
              <a:buNone/>
              <a:defRPr/>
            </a:lvl7pPr>
            <a:lvl8pPr marL="0" marR="0" lvl="7" indent="0" algn="l" rtl="0">
              <a:buNone/>
              <a:defRPr/>
            </a:lvl8pPr>
            <a:lvl9pPr marL="0" marR="0" lvl="8" indent="0" algn="l" rtl="0">
              <a:buNone/>
              <a:defRPr/>
            </a:lvl9pPr>
          </a:lstStyle>
          <a:p>
            <a:pPr marL="0" lvl="0" indent="-88900">
              <a:spcBef>
                <a:spcPts val="0"/>
              </a:spcBef>
              <a:spcAft>
                <a:spcPts val="0"/>
              </a:spcAft>
              <a:buSzPts val="1400"/>
              <a:buChar char="●"/>
            </a:pPr>
            <a:endParaRPr/>
          </a:p>
          <a:p>
            <a:pPr marL="457200" lvl="1" indent="-88900">
              <a:spcBef>
                <a:spcPts val="0"/>
              </a:spcBef>
              <a:spcAft>
                <a:spcPts val="0"/>
              </a:spcAft>
              <a:buSzPts val="1400"/>
              <a:buChar char="○"/>
            </a:pPr>
            <a:endParaRPr/>
          </a:p>
          <a:p>
            <a:pPr marL="914400" lvl="2" indent="-88900">
              <a:spcBef>
                <a:spcPts val="0"/>
              </a:spcBef>
              <a:spcAft>
                <a:spcPts val="0"/>
              </a:spcAft>
              <a:buSzPts val="1400"/>
              <a:buChar char="■"/>
            </a:pPr>
            <a:endParaRPr/>
          </a:p>
          <a:p>
            <a:pPr marL="1371600" lvl="3" indent="-88900">
              <a:spcBef>
                <a:spcPts val="0"/>
              </a:spcBef>
              <a:spcAft>
                <a:spcPts val="0"/>
              </a:spcAft>
              <a:buSzPts val="1400"/>
              <a:buChar char="●"/>
            </a:pPr>
            <a:endParaRPr/>
          </a:p>
          <a:p>
            <a:pPr marL="1828800" lvl="4" indent="-88900">
              <a:spcBef>
                <a:spcPts val="0"/>
              </a:spcBef>
              <a:spcAft>
                <a:spcPts val="0"/>
              </a:spcAft>
              <a:buSzPts val="1400"/>
              <a:buChar char="○"/>
            </a:pPr>
            <a:endParaRPr/>
          </a:p>
          <a:p>
            <a:pPr marL="2286000" lvl="5" indent="-88900">
              <a:spcBef>
                <a:spcPts val="0"/>
              </a:spcBef>
              <a:spcAft>
                <a:spcPts val="0"/>
              </a:spcAft>
              <a:buSzPts val="1400"/>
              <a:buChar char="■"/>
            </a:pPr>
            <a:endParaRPr/>
          </a:p>
          <a:p>
            <a:pPr marL="2743200" lvl="6" indent="-88900">
              <a:spcBef>
                <a:spcPts val="0"/>
              </a:spcBef>
              <a:spcAft>
                <a:spcPts val="0"/>
              </a:spcAft>
              <a:buSzPts val="1400"/>
              <a:buChar char="●"/>
            </a:pPr>
            <a:endParaRPr/>
          </a:p>
          <a:p>
            <a:pPr marL="3200400" lvl="7" indent="-88900">
              <a:spcBef>
                <a:spcPts val="0"/>
              </a:spcBef>
              <a:spcAft>
                <a:spcPts val="0"/>
              </a:spcAft>
              <a:buSzPts val="1400"/>
              <a:buChar char="○"/>
            </a:pPr>
            <a:endParaRPr/>
          </a:p>
          <a:p>
            <a:pPr marL="3657600" lvl="8" indent="-88900">
              <a:spcBef>
                <a:spcPts val="0"/>
              </a:spcBef>
              <a:spcAft>
                <a:spcPts val="0"/>
              </a:spcAft>
              <a:buSzPts val="1400"/>
              <a:buChar char="■"/>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90475" y="-110975"/>
            <a:ext cx="8992500" cy="11283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endParaRPr sz="2400" b="1"/>
          </a:p>
          <a:p>
            <a:pPr marL="0" lvl="0" indent="0" algn="ctr">
              <a:spcBef>
                <a:spcPts val="0"/>
              </a:spcBef>
              <a:spcAft>
                <a:spcPts val="0"/>
              </a:spcAft>
              <a:buClr>
                <a:schemeClr val="dk1"/>
              </a:buClr>
              <a:buSzPts val="1100"/>
              <a:buFont typeface="Arial"/>
              <a:buNone/>
            </a:pPr>
            <a:r>
              <a:rPr lang="en" sz="2400" b="1">
                <a:solidFill>
                  <a:schemeClr val="dk1"/>
                </a:solidFill>
              </a:rPr>
              <a:t>Slide 1 (Background) - include your name and share to srobles@psusd.us:</a:t>
            </a:r>
            <a:endParaRPr sz="2400" b="1">
              <a:solidFill>
                <a:schemeClr val="dk1"/>
              </a:solidFill>
            </a:endParaRPr>
          </a:p>
          <a:p>
            <a:pPr marL="0" lvl="0" indent="0" algn="ctr">
              <a:spcBef>
                <a:spcPts val="0"/>
              </a:spcBef>
              <a:spcAft>
                <a:spcPts val="0"/>
              </a:spcAft>
              <a:buNone/>
            </a:pPr>
            <a:r>
              <a:rPr lang="en" sz="2400" b="1"/>
              <a:t>  </a:t>
            </a:r>
            <a:endParaRPr sz="2400" b="1"/>
          </a:p>
        </p:txBody>
      </p:sp>
      <p:sp>
        <p:nvSpPr>
          <p:cNvPr id="241" name="Shape 241"/>
          <p:cNvSpPr txBox="1">
            <a:spLocks noGrp="1"/>
          </p:cNvSpPr>
          <p:nvPr>
            <p:ph type="body" idx="1"/>
          </p:nvPr>
        </p:nvSpPr>
        <p:spPr>
          <a:xfrm>
            <a:off x="431675" y="1383100"/>
            <a:ext cx="8419500" cy="2876100"/>
          </a:xfrm>
          <a:prstGeom prst="rect">
            <a:avLst/>
          </a:prstGeom>
        </p:spPr>
        <p:txBody>
          <a:bodyPr spcFirstLastPara="1" wrap="square" lIns="91425" tIns="91425" rIns="91425" bIns="91425" anchor="ctr" anchorCtr="0">
            <a:noAutofit/>
          </a:bodyPr>
          <a:lstStyle/>
          <a:p>
            <a:pPr marL="457200" lvl="0" indent="-419100" rtl="0">
              <a:spcBef>
                <a:spcPts val="360"/>
              </a:spcBef>
              <a:spcAft>
                <a:spcPts val="0"/>
              </a:spcAft>
              <a:buSzPts val="3000"/>
              <a:buAutoNum type="arabicPeriod"/>
            </a:pPr>
            <a:r>
              <a:rPr lang="en" sz="3000"/>
              <a:t>What is the common name of your species and the scientific name (</a:t>
            </a:r>
            <a:r>
              <a:rPr lang="en" sz="3000" i="1"/>
              <a:t>Genus</a:t>
            </a:r>
            <a:r>
              <a:rPr lang="en" sz="3000"/>
              <a:t> and </a:t>
            </a:r>
            <a:r>
              <a:rPr lang="en" sz="3000" i="1"/>
              <a:t>species</a:t>
            </a:r>
            <a:r>
              <a:rPr lang="en" sz="3000"/>
              <a:t>)?</a:t>
            </a:r>
            <a:endParaRPr sz="3000"/>
          </a:p>
          <a:p>
            <a:pPr marL="457200" lvl="0" indent="-419100" rtl="0">
              <a:spcBef>
                <a:spcPts val="0"/>
              </a:spcBef>
              <a:spcAft>
                <a:spcPts val="0"/>
              </a:spcAft>
              <a:buSzPts val="3000"/>
              <a:buAutoNum type="arabicPeriod"/>
            </a:pPr>
            <a:r>
              <a:rPr lang="en" sz="3000"/>
              <a:t>Describe the biome/habitat in which your species lives.  </a:t>
            </a:r>
            <a:endParaRPr sz="3000"/>
          </a:p>
          <a:p>
            <a:pPr marL="457200" lvl="0" indent="-419100" rtl="0">
              <a:spcBef>
                <a:spcPts val="0"/>
              </a:spcBef>
              <a:spcAft>
                <a:spcPts val="0"/>
              </a:spcAft>
              <a:buSzPts val="3000"/>
              <a:buAutoNum type="arabicPeriod"/>
            </a:pPr>
            <a:r>
              <a:rPr lang="en" sz="3000"/>
              <a:t>What is the current status of your species (endangered, threatened etc.) When was it classified as endangered/threatened (What year)?</a:t>
            </a:r>
            <a:endParaRPr sz="3000"/>
          </a:p>
          <a:p>
            <a:pPr marL="457200" lvl="0" indent="-419100">
              <a:spcBef>
                <a:spcPts val="0"/>
              </a:spcBef>
              <a:spcAft>
                <a:spcPts val="0"/>
              </a:spcAft>
              <a:buSzPts val="3000"/>
              <a:buAutoNum type="arabicPeriod"/>
            </a:pPr>
            <a:r>
              <a:rPr lang="en" sz="3000"/>
              <a:t>Include at least one picture of your species.</a:t>
            </a: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ctrTitle"/>
          </p:nvPr>
        </p:nvSpPr>
        <p:spPr>
          <a:xfrm>
            <a:off x="1009450" y="132250"/>
            <a:ext cx="7117200" cy="626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600" b="1"/>
              <a:t>Slide 2 (Evolution):</a:t>
            </a:r>
            <a:endParaRPr sz="3600" b="1"/>
          </a:p>
        </p:txBody>
      </p:sp>
      <p:sp>
        <p:nvSpPr>
          <p:cNvPr id="247" name="Shape 247"/>
          <p:cNvSpPr txBox="1">
            <a:spLocks noGrp="1"/>
          </p:cNvSpPr>
          <p:nvPr>
            <p:ph type="subTitle" idx="1"/>
          </p:nvPr>
        </p:nvSpPr>
        <p:spPr>
          <a:xfrm>
            <a:off x="215775" y="758650"/>
            <a:ext cx="8804400" cy="3883800"/>
          </a:xfrm>
          <a:prstGeom prst="rect">
            <a:avLst/>
          </a:prstGeom>
        </p:spPr>
        <p:txBody>
          <a:bodyPr spcFirstLastPara="1" wrap="square" lIns="91425" tIns="91425" rIns="91425" bIns="91425" anchor="t" anchorCtr="0">
            <a:noAutofit/>
          </a:bodyPr>
          <a:lstStyle/>
          <a:p>
            <a:pPr marL="457200" lvl="0" indent="-419100" rtl="0">
              <a:spcBef>
                <a:spcPts val="400"/>
              </a:spcBef>
              <a:spcAft>
                <a:spcPts val="0"/>
              </a:spcAft>
              <a:buSzPts val="3000"/>
              <a:buAutoNum type="arabicPeriod"/>
            </a:pPr>
            <a:r>
              <a:rPr lang="en" sz="3000"/>
              <a:t>What are some of the adaptations of your species? [Describe at least </a:t>
            </a:r>
            <a:r>
              <a:rPr lang="en" sz="3000" b="1" u="sng"/>
              <a:t>3</a:t>
            </a:r>
            <a:r>
              <a:rPr lang="en" sz="3000"/>
              <a:t> (and explain how they are an adaptation that aids survival). Include at least one picture].</a:t>
            </a:r>
            <a:endParaRPr sz="3000"/>
          </a:p>
          <a:p>
            <a:pPr marL="457200" lvl="0" indent="-419100" rtl="0">
              <a:spcBef>
                <a:spcPts val="0"/>
              </a:spcBef>
              <a:spcAft>
                <a:spcPts val="0"/>
              </a:spcAft>
              <a:buSzPts val="3000"/>
              <a:buAutoNum type="arabicPeriod"/>
            </a:pPr>
            <a:r>
              <a:rPr lang="en" sz="3000"/>
              <a:t>Find the scientific and common name of one species of endangered plant (if you chose an animal, animal if you chose a plant) that lives in the same area as your endangered species.</a:t>
            </a:r>
            <a:endParaRPr sz="3000"/>
          </a:p>
          <a:p>
            <a:pPr marL="0" lvl="0" indent="0">
              <a:spcBef>
                <a:spcPts val="600"/>
              </a:spcBef>
              <a:spcAft>
                <a:spcPts val="600"/>
              </a:spcAft>
              <a:buNone/>
            </a:pP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ctrTitle"/>
          </p:nvPr>
        </p:nvSpPr>
        <p:spPr>
          <a:xfrm>
            <a:off x="271450" y="142000"/>
            <a:ext cx="8623500" cy="644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600" b="1"/>
              <a:t>Slide 3 (Niche Requirements):</a:t>
            </a:r>
            <a:endParaRPr sz="3600" b="1"/>
          </a:p>
        </p:txBody>
      </p:sp>
      <p:sp>
        <p:nvSpPr>
          <p:cNvPr id="253" name="Shape 253"/>
          <p:cNvSpPr txBox="1">
            <a:spLocks noGrp="1"/>
          </p:cNvSpPr>
          <p:nvPr>
            <p:ph type="subTitle" idx="1"/>
          </p:nvPr>
        </p:nvSpPr>
        <p:spPr>
          <a:xfrm>
            <a:off x="132250" y="726175"/>
            <a:ext cx="8901900" cy="3296100"/>
          </a:xfrm>
          <a:prstGeom prst="rect">
            <a:avLst/>
          </a:prstGeom>
        </p:spPr>
        <p:txBody>
          <a:bodyPr spcFirstLastPara="1" wrap="square" lIns="91425" tIns="91425" rIns="91425" bIns="91425" anchor="t" anchorCtr="0">
            <a:noAutofit/>
          </a:bodyPr>
          <a:lstStyle/>
          <a:p>
            <a:pPr marL="457200" lvl="0" indent="-406400" rtl="0">
              <a:spcBef>
                <a:spcPts val="400"/>
              </a:spcBef>
              <a:spcAft>
                <a:spcPts val="0"/>
              </a:spcAft>
              <a:buSzPts val="2800"/>
              <a:buAutoNum type="arabicPeriod"/>
            </a:pPr>
            <a:r>
              <a:rPr lang="en" sz="2800"/>
              <a:t>What are the energy requirements of your species? (Include a likely food web. Draw it, take a picture and upload).</a:t>
            </a:r>
            <a:endParaRPr sz="2800"/>
          </a:p>
          <a:p>
            <a:pPr marL="457200" lvl="0" indent="-406400" rtl="0">
              <a:spcBef>
                <a:spcPts val="0"/>
              </a:spcBef>
              <a:spcAft>
                <a:spcPts val="0"/>
              </a:spcAft>
              <a:buSzPts val="2800"/>
              <a:buAutoNum type="arabicPeriod"/>
            </a:pPr>
            <a:r>
              <a:rPr lang="en" sz="2800"/>
              <a:t>What climate (temperature range etc.) does your species require?</a:t>
            </a:r>
            <a:endParaRPr sz="2800"/>
          </a:p>
          <a:p>
            <a:pPr marL="457200" lvl="0" indent="-406400" rtl="0">
              <a:spcBef>
                <a:spcPts val="0"/>
              </a:spcBef>
              <a:spcAft>
                <a:spcPts val="0"/>
              </a:spcAft>
              <a:buSzPts val="2800"/>
              <a:buAutoNum type="arabicPeriod"/>
            </a:pPr>
            <a:r>
              <a:rPr lang="en" sz="2800"/>
              <a:t>What type of shelter does your organism require (cave, burrow etc.)? If your organism is a plant, what type of soil does it require?</a:t>
            </a:r>
            <a:endParaRPr sz="2800"/>
          </a:p>
          <a:p>
            <a:pPr marL="457200" lvl="0" indent="-406400" rtl="0">
              <a:spcBef>
                <a:spcPts val="0"/>
              </a:spcBef>
              <a:spcAft>
                <a:spcPts val="0"/>
              </a:spcAft>
              <a:buSzPts val="2800"/>
              <a:buAutoNum type="arabicPeriod"/>
            </a:pPr>
            <a:r>
              <a:rPr lang="en" sz="2800"/>
              <a:t>Include at least one picture of the habitat.</a:t>
            </a:r>
            <a:endParaRPr sz="2800"/>
          </a:p>
          <a:p>
            <a:pPr marL="0" lvl="0" indent="0">
              <a:spcBef>
                <a:spcPts val="600"/>
              </a:spcBef>
              <a:spcAft>
                <a:spcPts val="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1009450" y="163801"/>
            <a:ext cx="7125000" cy="6225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3600" b="1"/>
              <a:t>Slide 4 (Outlook):</a:t>
            </a:r>
            <a:endParaRPr sz="3600" b="1"/>
          </a:p>
        </p:txBody>
      </p:sp>
      <p:sp>
        <p:nvSpPr>
          <p:cNvPr id="259" name="Shape 259"/>
          <p:cNvSpPr txBox="1">
            <a:spLocks noGrp="1"/>
          </p:cNvSpPr>
          <p:nvPr>
            <p:ph type="body" idx="1"/>
          </p:nvPr>
        </p:nvSpPr>
        <p:spPr>
          <a:xfrm>
            <a:off x="524175" y="993750"/>
            <a:ext cx="8201100" cy="3658200"/>
          </a:xfrm>
          <a:prstGeom prst="rect">
            <a:avLst/>
          </a:prstGeom>
        </p:spPr>
        <p:txBody>
          <a:bodyPr spcFirstLastPara="1" wrap="square" lIns="91425" tIns="91425" rIns="91425" bIns="91425" anchor="ctr" anchorCtr="0">
            <a:noAutofit/>
          </a:bodyPr>
          <a:lstStyle/>
          <a:p>
            <a:pPr marL="457200" lvl="0" indent="-419100" rtl="0">
              <a:spcBef>
                <a:spcPts val="360"/>
              </a:spcBef>
              <a:spcAft>
                <a:spcPts val="0"/>
              </a:spcAft>
              <a:buSzPts val="3000"/>
              <a:buAutoNum type="arabicPeriod"/>
            </a:pPr>
            <a:r>
              <a:rPr lang="en" sz="3000"/>
              <a:t>What factors have contributed to the decline of your species? (For example, is an invasive species competing with it? Is it being hunted? Is it losing habitat? etc.).</a:t>
            </a:r>
            <a:endParaRPr sz="3000"/>
          </a:p>
          <a:p>
            <a:pPr marL="457200" lvl="0" indent="-419100" rtl="0">
              <a:spcBef>
                <a:spcPts val="0"/>
              </a:spcBef>
              <a:spcAft>
                <a:spcPts val="0"/>
              </a:spcAft>
              <a:buSzPts val="3000"/>
              <a:buAutoNum type="arabicPeriod"/>
            </a:pPr>
            <a:r>
              <a:rPr lang="en" sz="3000"/>
              <a:t>Include a picture of the main problem your species is facing.</a:t>
            </a:r>
            <a:endParaRPr sz="3000"/>
          </a:p>
          <a:p>
            <a:pPr marL="0" lvl="0" indent="0">
              <a:spcBef>
                <a:spcPts val="600"/>
              </a:spcBef>
              <a:spcAft>
                <a:spcPts val="600"/>
              </a:spcAft>
              <a:buNone/>
            </a:pP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ctrTitle"/>
          </p:nvPr>
        </p:nvSpPr>
        <p:spPr>
          <a:xfrm>
            <a:off x="174725" y="404075"/>
            <a:ext cx="8814600" cy="6462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600" b="1"/>
              <a:t>Slide 5 (Management Plan):</a:t>
            </a:r>
            <a:endParaRPr sz="3600" b="1"/>
          </a:p>
        </p:txBody>
      </p:sp>
      <p:sp>
        <p:nvSpPr>
          <p:cNvPr id="265" name="Shape 265"/>
          <p:cNvSpPr txBox="1">
            <a:spLocks noGrp="1"/>
          </p:cNvSpPr>
          <p:nvPr>
            <p:ph type="subTitle" idx="1"/>
          </p:nvPr>
        </p:nvSpPr>
        <p:spPr>
          <a:xfrm>
            <a:off x="600625" y="1113875"/>
            <a:ext cx="7939200" cy="3614700"/>
          </a:xfrm>
          <a:prstGeom prst="rect">
            <a:avLst/>
          </a:prstGeom>
        </p:spPr>
        <p:txBody>
          <a:bodyPr spcFirstLastPara="1" wrap="square" lIns="91425" tIns="91425" rIns="91425" bIns="91425" anchor="t" anchorCtr="0">
            <a:noAutofit/>
          </a:bodyPr>
          <a:lstStyle/>
          <a:p>
            <a:pPr marL="457200" lvl="0" indent="-381000" rtl="0">
              <a:spcBef>
                <a:spcPts val="400"/>
              </a:spcBef>
              <a:spcAft>
                <a:spcPts val="0"/>
              </a:spcAft>
              <a:buSzPts val="2400"/>
              <a:buAutoNum type="arabicPeriod"/>
            </a:pPr>
            <a:r>
              <a:rPr lang="en" sz="2400"/>
              <a:t>What is the goal of your management plan?</a:t>
            </a:r>
            <a:endParaRPr sz="2400"/>
          </a:p>
          <a:p>
            <a:pPr marL="457200" lvl="0" indent="-381000" rtl="0">
              <a:spcBef>
                <a:spcPts val="0"/>
              </a:spcBef>
              <a:spcAft>
                <a:spcPts val="0"/>
              </a:spcAft>
              <a:buSzPts val="2400"/>
              <a:buAutoNum type="arabicPeriod"/>
            </a:pPr>
            <a:r>
              <a:rPr lang="en" sz="2400"/>
              <a:t>What is your plan to protect your species? (Include </a:t>
            </a:r>
            <a:r>
              <a:rPr lang="en" sz="2400" u="sng"/>
              <a:t>detailed</a:t>
            </a:r>
            <a:r>
              <a:rPr lang="en" sz="2400"/>
              <a:t> steps).</a:t>
            </a:r>
            <a:endParaRPr sz="2400"/>
          </a:p>
          <a:p>
            <a:pPr marL="457200" lvl="0" indent="-381000" rtl="0">
              <a:spcBef>
                <a:spcPts val="0"/>
              </a:spcBef>
              <a:spcAft>
                <a:spcPts val="0"/>
              </a:spcAft>
              <a:buSzPts val="2400"/>
              <a:buAutoNum type="arabicPeriod"/>
            </a:pPr>
            <a:r>
              <a:rPr lang="en" sz="2400"/>
              <a:t>What resources are necessary ($, supplies, etc.)?</a:t>
            </a:r>
            <a:endParaRPr sz="2400"/>
          </a:p>
          <a:p>
            <a:pPr marL="457200" lvl="0" indent="-381000" rtl="0">
              <a:spcBef>
                <a:spcPts val="0"/>
              </a:spcBef>
              <a:spcAft>
                <a:spcPts val="0"/>
              </a:spcAft>
              <a:buSzPts val="2400"/>
              <a:buAutoNum type="arabicPeriod"/>
            </a:pPr>
            <a:r>
              <a:rPr lang="en" sz="2400"/>
              <a:t>Who are your stakeholders (What people and/or agencies are involved)?</a:t>
            </a:r>
            <a:endParaRPr sz="2400"/>
          </a:p>
          <a:p>
            <a:pPr marL="457200" lvl="0" indent="-381000">
              <a:spcBef>
                <a:spcPts val="0"/>
              </a:spcBef>
              <a:spcAft>
                <a:spcPts val="0"/>
              </a:spcAft>
              <a:buSzPts val="2400"/>
              <a:buAutoNum type="arabicPeriod"/>
            </a:pPr>
            <a:r>
              <a:rPr lang="en" sz="2400"/>
              <a:t>What is your timeline (How long will your plan take)?</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ctrTitle"/>
          </p:nvPr>
        </p:nvSpPr>
        <p:spPr>
          <a:xfrm>
            <a:off x="360375" y="283950"/>
            <a:ext cx="8474100" cy="6462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600" b="1"/>
              <a:t>Public Service Announcement (PSA)</a:t>
            </a:r>
            <a:endParaRPr sz="3600" b="1"/>
          </a:p>
        </p:txBody>
      </p:sp>
      <p:sp>
        <p:nvSpPr>
          <p:cNvPr id="271" name="Shape 271"/>
          <p:cNvSpPr txBox="1">
            <a:spLocks noGrp="1"/>
          </p:cNvSpPr>
          <p:nvPr>
            <p:ph type="subTitle" idx="1"/>
          </p:nvPr>
        </p:nvSpPr>
        <p:spPr>
          <a:xfrm>
            <a:off x="305775" y="734975"/>
            <a:ext cx="8594400" cy="3494100"/>
          </a:xfrm>
          <a:prstGeom prst="rect">
            <a:avLst/>
          </a:prstGeom>
        </p:spPr>
        <p:txBody>
          <a:bodyPr spcFirstLastPara="1" wrap="square" lIns="91425" tIns="91425" rIns="91425" bIns="91425" anchor="t" anchorCtr="0">
            <a:noAutofit/>
          </a:bodyPr>
          <a:lstStyle/>
          <a:p>
            <a:pPr marL="0" lvl="0" indent="0" rtl="0">
              <a:spcBef>
                <a:spcPts val="400"/>
              </a:spcBef>
              <a:spcAft>
                <a:spcPts val="0"/>
              </a:spcAft>
              <a:buNone/>
            </a:pPr>
            <a:r>
              <a:rPr lang="en" sz="2400"/>
              <a:t>You will create a PSA with your partner using Screencastify. A public service announcement is like a commercial with the goal of educating the public in hopes of persuading them to “do” something. In this case, the goal is to get the public to protect the biome in which your species live.</a:t>
            </a:r>
            <a:endParaRPr sz="2400"/>
          </a:p>
          <a:p>
            <a:pPr marL="457200" lvl="0" indent="-381000" rtl="0">
              <a:spcBef>
                <a:spcPts val="600"/>
              </a:spcBef>
              <a:spcAft>
                <a:spcPts val="0"/>
              </a:spcAft>
              <a:buSzPts val="2400"/>
              <a:buAutoNum type="arabicPeriod"/>
            </a:pPr>
            <a:r>
              <a:rPr lang="en" sz="2400"/>
              <a:t>Write a script</a:t>
            </a:r>
            <a:endParaRPr sz="2400"/>
          </a:p>
          <a:p>
            <a:pPr marL="457200" lvl="0" indent="-381000" rtl="0">
              <a:spcBef>
                <a:spcPts val="0"/>
              </a:spcBef>
              <a:spcAft>
                <a:spcPts val="0"/>
              </a:spcAft>
              <a:buSzPts val="2400"/>
              <a:buAutoNum type="arabicPeriod"/>
            </a:pPr>
            <a:r>
              <a:rPr lang="en" sz="2400"/>
              <a:t>Create a “catchy”/compelling slogan </a:t>
            </a:r>
            <a:endParaRPr sz="2400"/>
          </a:p>
          <a:p>
            <a:pPr marL="457200" lvl="0" indent="-381000" rtl="0">
              <a:spcBef>
                <a:spcPts val="0"/>
              </a:spcBef>
              <a:spcAft>
                <a:spcPts val="0"/>
              </a:spcAft>
              <a:buSzPts val="2400"/>
              <a:buAutoNum type="arabicPeriod"/>
            </a:pPr>
            <a:r>
              <a:rPr lang="en" sz="2400"/>
              <a:t>Screencast the PSA (using the microphone and camera)  over a slide with a picture or pictures of your species.  </a:t>
            </a:r>
            <a:endParaRPr sz="2400"/>
          </a:p>
          <a:p>
            <a:pPr marL="0" lvl="0" indent="0" rtl="0">
              <a:spcBef>
                <a:spcPts val="600"/>
              </a:spcBef>
              <a:spcAft>
                <a:spcPts val="0"/>
              </a:spcAft>
              <a:buNone/>
            </a:pPr>
            <a:r>
              <a:rPr lang="en" sz="2400" i="1"/>
              <a:t>Your PSA should be within 30 secs -1 minute. Share to srobles@psusd.us</a:t>
            </a:r>
            <a:endParaRPr sz="2400" i="1"/>
          </a:p>
          <a:p>
            <a:pPr marL="0" lvl="0" indent="0">
              <a:spcBef>
                <a:spcPts val="600"/>
              </a:spcBef>
              <a:spcAft>
                <a:spcPts val="600"/>
              </a:spcAft>
              <a:buNone/>
            </a:pPr>
            <a:endParaRPr sz="2400"/>
          </a:p>
        </p:txBody>
      </p:sp>
    </p:spTree>
  </p:cSld>
  <p:clrMapOvr>
    <a:masterClrMapping/>
  </p:clrMapOvr>
</p:sld>
</file>

<file path=ppt/theme/theme1.xml><?xml version="1.0" encoding="utf-8"?>
<a:theme xmlns:a="http://schemas.openxmlformats.org/drawingml/2006/main" name="Spring">
  <a:themeElements>
    <a:clrScheme name="Spring">
      <a:dk1>
        <a:srgbClr val="000000"/>
      </a:dk1>
      <a:lt1>
        <a:srgbClr val="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454</Words>
  <Application>Microsoft Office PowerPoint</Application>
  <PresentationFormat>On-screen Show (16:9)</PresentationFormat>
  <Paragraphs>30</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Verdana</vt:lpstr>
      <vt:lpstr>Spring</vt:lpstr>
      <vt:lpstr> Slide 1 (Background) - include your name and share to srobles@psusd.us:   </vt:lpstr>
      <vt:lpstr>Slide 2 (Evolution):</vt:lpstr>
      <vt:lpstr>Slide 3 (Niche Requirements):</vt:lpstr>
      <vt:lpstr>Slide 4 (Outlook):</vt:lpstr>
      <vt:lpstr>Slide 5 (Management Plan):</vt:lpstr>
      <vt:lpstr>Public Service Announcement (PSA)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Slide 1 (Background) - include your name and share to srobles@psusd.us:   </dc:title>
  <dc:creator>Robles, Sarah (srobles@psusd.us)</dc:creator>
  <cp:lastModifiedBy>Robles, Sarah (srobles@psusd.us)</cp:lastModifiedBy>
  <cp:revision>1</cp:revision>
  <dcterms:modified xsi:type="dcterms:W3CDTF">2018-05-07T14:21:58Z</dcterms:modified>
</cp:coreProperties>
</file>