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20814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robles@psusd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Biomes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Enclosed Biomes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625" y="1422775"/>
            <a:ext cx="4062191" cy="28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l="28381" t="23488" r="21090"/>
          <a:stretch/>
        </p:blipFill>
        <p:spPr>
          <a:xfrm>
            <a:off x="5085076" y="722350"/>
            <a:ext cx="3423449" cy="363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20400" y="141225"/>
            <a:ext cx="81266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Goal of Biome Project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With your table, you will make an enclosed biome that will survive on its own for up to three weeks!</a:t>
            </a:r>
          </a:p>
          <a:p>
            <a:pPr marL="4572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At the end of the three weeks, you will be able to explain why!</a:t>
            </a:r>
          </a:p>
          <a:p>
            <a:pPr marL="457200" lvl="0" indent="-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600"/>
              <a:t>Grade counts as classwork/HW/test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Biome must include: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23750" y="1115091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7465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300"/>
              <a:t>At least two plastic bottles (or an approved set-up)</a:t>
            </a:r>
          </a:p>
          <a:p>
            <a:pPr marL="914400" lvl="1" indent="-37465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300"/>
              <a:t>See teachengineering.org etc.</a:t>
            </a:r>
          </a:p>
          <a:p>
            <a:pPr marL="457200" lvl="0" indent="-37465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300"/>
              <a:t>at least 1 plant</a:t>
            </a:r>
          </a:p>
          <a:p>
            <a:pPr marL="457200" lvl="0" indent="-37465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300"/>
              <a:t>at least 1 living organism (insect or invertebrate preferably)</a:t>
            </a:r>
          </a:p>
          <a:p>
            <a:pPr marL="914400" lvl="1" indent="-37465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300"/>
              <a:t>If you have a more creative idea, I am willing to hear it</a:t>
            </a:r>
          </a:p>
          <a:p>
            <a:pPr marL="457200" lvl="0" indent="-37465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300"/>
              <a:t>The animal and the plant must have all the things that they need to survive, such as water and something to support them (like soil)</a:t>
            </a:r>
          </a:p>
          <a:p>
            <a:pPr marL="457200" lvl="0" indent="-37465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300"/>
              <a:t>The biome must be completely sealed off from the outside environment, meaning no air can get in and no air can get out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101100"/>
            <a:ext cx="77726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Your table’s goal for today: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171526"/>
            <a:ext cx="8229600" cy="407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900"/>
              <a:t>Plan out your proposal (Tomorrow you will write your formal proposal):</a:t>
            </a:r>
          </a:p>
          <a:p>
            <a:pPr marL="914400" lvl="1" indent="-34925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900"/>
              <a:t>Design an enclosed bottle biome to house your chosen plant and animal.</a:t>
            </a:r>
          </a:p>
          <a:p>
            <a:pPr marL="1371600" lvl="2" indent="-34925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900"/>
              <a:t>Design must be drawn in great detail on a sheet of paper with everything labeled clearly.</a:t>
            </a:r>
          </a:p>
          <a:p>
            <a:pPr marL="1371600" marR="0" lvl="2" indent="-3492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900"/>
              <a:t>You must describe who is responsible for bringing each component for the biome. Your group must supply everything except packing tape and string. I will also have some potting soil. </a:t>
            </a:r>
          </a:p>
          <a:p>
            <a:pPr marL="914400" lvl="1" indent="-34925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900"/>
              <a:t>You must also do research on the type of plants and animals that you want to use and figure out where are you going to get them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marL="457200" lvl="0" indent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Create a biome presentation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1" dirty="0"/>
              <a:t>Name it</a:t>
            </a:r>
            <a:r>
              <a:rPr lang="en" sz="2400" dirty="0"/>
              <a:t>: period </a:t>
            </a:r>
            <a:r>
              <a:rPr lang="en" sz="2400" dirty="0" smtClean="0"/>
              <a:t>biome table </a:t>
            </a:r>
            <a:endParaRPr lang="en" sz="2400" dirty="0"/>
          </a:p>
          <a:p>
            <a:pPr lvl="0" indent="457200" rtl="0">
              <a:spcBef>
                <a:spcPts val="0"/>
              </a:spcBef>
              <a:buNone/>
            </a:pPr>
            <a:r>
              <a:rPr lang="en" sz="2400" b="1" dirty="0"/>
              <a:t>(example: </a:t>
            </a:r>
            <a:r>
              <a:rPr lang="en" sz="2400" b="1" dirty="0" smtClean="0"/>
              <a:t>3biome5)</a:t>
            </a:r>
            <a:endParaRPr lang="en" sz="2400" b="1" dirty="0"/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1" dirty="0"/>
              <a:t>Share it</a:t>
            </a:r>
            <a:r>
              <a:rPr lang="en" sz="2400" dirty="0"/>
              <a:t> with each other so that you all can edit and with </a:t>
            </a:r>
            <a:r>
              <a:rPr lang="en" sz="2400"/>
              <a:t>me </a:t>
            </a:r>
            <a:r>
              <a:rPr lang="en" sz="2400" b="1" smtClean="0"/>
              <a:t>srobles</a:t>
            </a:r>
            <a:r>
              <a:rPr lang="en" sz="2400" b="1" u="sng" smtClean="0">
                <a:solidFill>
                  <a:schemeClr val="hlink"/>
                </a:solidFill>
                <a:hlinkClick r:id="rId3"/>
              </a:rPr>
              <a:t>@psusd.us</a:t>
            </a:r>
            <a:r>
              <a:rPr lang="en" sz="2400" b="1" smtClean="0"/>
              <a:t> </a:t>
            </a:r>
            <a:r>
              <a:rPr lang="en" sz="2400" dirty="0"/>
              <a:t>so I can grade it.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b="1" dirty="0"/>
              <a:t>Slide 1</a:t>
            </a:r>
            <a:r>
              <a:rPr lang="en" sz="2400" dirty="0"/>
              <a:t>: </a:t>
            </a:r>
            <a:r>
              <a:rPr lang="en" sz="2400" u="sng" dirty="0"/>
              <a:t>Proposal</a:t>
            </a:r>
            <a:r>
              <a:rPr lang="en" sz="2400" dirty="0"/>
              <a:t> (Write a paragraph explaining your proposal - basic design elements, plants, animals and which team member is responsible for bringing in each part).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lesson-plan</vt:lpstr>
      <vt:lpstr>Biomes</vt:lpstr>
      <vt:lpstr>Enclosed Biomes</vt:lpstr>
      <vt:lpstr>Goal of Biome Project </vt:lpstr>
      <vt:lpstr>Biome must include:</vt:lpstr>
      <vt:lpstr>  Your table’s goal for today:</vt:lpstr>
      <vt:lpstr>Create a biome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Biomes</dc:title>
  <dc:creator>Robles, Sarah (srobles@psusd.us)</dc:creator>
  <cp:lastModifiedBy>Robles, Sarah (srobles@psusd.us)</cp:lastModifiedBy>
  <cp:revision>2</cp:revision>
  <dcterms:modified xsi:type="dcterms:W3CDTF">2014-10-27T22:59:05Z</dcterms:modified>
</cp:coreProperties>
</file>