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Open Sans" panose="020B0604020202020204" charset="0"/>
      <p:regular r:id="rId11"/>
      <p:bold r:id="rId12"/>
      <p:italic r:id="rId13"/>
      <p:boldItalic r:id="rId14"/>
    </p:embeddedFont>
    <p:embeddedFont>
      <p:font typeface="Economica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298131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1171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6595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1770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7670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7381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9236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5308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8922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3" y="756700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7" name="Shape 17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 lang="en" sz="10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2978975" y="902500"/>
            <a:ext cx="3316500" cy="701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Biome in a Bottle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010450" y="1650900"/>
            <a:ext cx="5319600" cy="2167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Lab Report</a:t>
            </a:r>
          </a:p>
          <a:p>
            <a:pPr lvl="0">
              <a:spcBef>
                <a:spcPts val="0"/>
              </a:spcBef>
              <a:buNone/>
            </a:pPr>
            <a:endParaRPr sz="3000"/>
          </a:p>
          <a:p>
            <a:pPr lvl="0">
              <a:spcBef>
                <a:spcPts val="0"/>
              </a:spcBef>
              <a:buNone/>
            </a:pPr>
            <a:r>
              <a:rPr lang="en" sz="3000"/>
              <a:t>Your Name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Period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Name it period#yourfullname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Share to: srobles@psusd.us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249500" y="168750"/>
            <a:ext cx="2083800" cy="645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b="1">
                <a:latin typeface="Economica"/>
                <a:ea typeface="Economica"/>
                <a:cs typeface="Economica"/>
                <a:sym typeface="Economica"/>
              </a:rPr>
              <a:t>Slide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27650" y="537075"/>
            <a:ext cx="88887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b="1"/>
              <a:t>Slide 2</a:t>
            </a:r>
            <a:r>
              <a:rPr lang="en" sz="3800" b="1"/>
              <a:t>: Materials 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04375" y="1324350"/>
            <a:ext cx="8243700" cy="3210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419100">
              <a:spcBef>
                <a:spcPts val="0"/>
              </a:spcBef>
              <a:buSzPct val="100000"/>
              <a:buAutoNum type="arabicPeriod"/>
            </a:pPr>
            <a:r>
              <a:rPr lang="en" sz="3000"/>
              <a:t>List the materials used including the type of plant and type of animal.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sz="3000"/>
              <a:t>2. 	Include an internet picture of the type of plant and type of animal.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b="1"/>
              <a:t>Slide 3</a:t>
            </a:r>
            <a:r>
              <a:rPr lang="en" sz="4000"/>
              <a:t>: Picture of your actual biome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(Use the camera setting on the Chromebook)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Economica"/>
                <a:ea typeface="Economica"/>
                <a:cs typeface="Economica"/>
                <a:sym typeface="Economica"/>
              </a:rPr>
              <a:t>Slide 4</a:t>
            </a:r>
            <a:r>
              <a:rPr lang="en" sz="4000">
                <a:latin typeface="Economica"/>
                <a:ea typeface="Economica"/>
                <a:cs typeface="Economica"/>
                <a:sym typeface="Economica"/>
              </a:rPr>
              <a:t>: Progress of your biome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AutoNum type="arabicPeriod"/>
            </a:pPr>
            <a:r>
              <a:rPr lang="en" sz="2400">
                <a:latin typeface="Economica"/>
                <a:ea typeface="Economica"/>
                <a:cs typeface="Economica"/>
                <a:sym typeface="Economica"/>
              </a:rPr>
              <a:t>What is the condition of your biome (the plants, animal(s), structure)?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AutoNum type="arabicPeriod"/>
            </a:pPr>
            <a:r>
              <a:rPr lang="en" sz="2400">
                <a:latin typeface="Economica"/>
                <a:ea typeface="Economica"/>
                <a:cs typeface="Economica"/>
                <a:sym typeface="Economica"/>
              </a:rPr>
              <a:t>Are there any issues? What do you attribute issues to? (Example: If your organism died, do you think that it had the correct food source? Enough water? Too much water? etc.)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590525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b="1"/>
              <a:t>Slide 5</a:t>
            </a:r>
            <a:r>
              <a:rPr lang="en" sz="4000"/>
              <a:t>: 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438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AutoNum type="arabicPeriod"/>
            </a:pPr>
            <a:r>
              <a:rPr lang="en" sz="3300">
                <a:latin typeface="Economica"/>
                <a:ea typeface="Economica"/>
                <a:cs typeface="Economica"/>
                <a:sym typeface="Economica"/>
              </a:rPr>
              <a:t>What did you include in your biome for the animal to get calories? </a:t>
            </a:r>
          </a:p>
          <a:p>
            <a:pPr marL="457200" lvl="0" indent="-438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AutoNum type="arabicPeriod"/>
            </a:pPr>
            <a:r>
              <a:rPr lang="en" sz="3300">
                <a:latin typeface="Economica"/>
                <a:ea typeface="Economica"/>
                <a:cs typeface="Economica"/>
                <a:sym typeface="Economica"/>
              </a:rPr>
              <a:t>Why is it important that it have a source of calories? </a:t>
            </a:r>
          </a:p>
          <a:p>
            <a:pPr marL="457200" lvl="0" indent="-438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AutoNum type="arabicPeriod"/>
            </a:pPr>
            <a:r>
              <a:rPr lang="en" sz="3300">
                <a:latin typeface="Economica"/>
                <a:ea typeface="Economica"/>
                <a:cs typeface="Economica"/>
                <a:sym typeface="Economica"/>
              </a:rPr>
              <a:t>Include a picture of the food.</a:t>
            </a:r>
          </a:p>
          <a:p>
            <a:pPr marL="457200" lvl="0" indent="-438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AutoNum type="arabicPeriod"/>
            </a:pPr>
            <a:r>
              <a:rPr lang="en" sz="3300">
                <a:latin typeface="Economica"/>
                <a:ea typeface="Economica"/>
                <a:cs typeface="Economica"/>
                <a:sym typeface="Economica"/>
              </a:rPr>
              <a:t>What else does your animal need to survive and how is (are) it (they) getting those molecules?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Economica"/>
              <a:ea typeface="Economica"/>
              <a:cs typeface="Economica"/>
              <a:sym typeface="Economica"/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627650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 sz="3600" b="1"/>
              <a:t>Slide 6</a:t>
            </a:r>
            <a:r>
              <a:rPr lang="en" sz="3600"/>
              <a:t>: How is your plant able to get the ingredients and energy it needs to survive?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753475"/>
            <a:ext cx="8520600" cy="28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Explain in a paragraph using complete sentences</a:t>
            </a:r>
          </a:p>
          <a:p>
            <a:pPr lvl="0">
              <a:spcBef>
                <a:spcPts val="0"/>
              </a:spcBef>
              <a:buNone/>
            </a:pPr>
            <a:r>
              <a:rPr lang="en" sz="3600" b="1">
                <a:latin typeface="Economica"/>
                <a:ea typeface="Economica"/>
                <a:cs typeface="Economica"/>
                <a:sym typeface="Economica"/>
              </a:rPr>
              <a:t>Slide 7:</a:t>
            </a:r>
            <a:r>
              <a:rPr lang="en" sz="2400"/>
              <a:t>  </a:t>
            </a:r>
            <a:r>
              <a:rPr lang="en" sz="3600">
                <a:latin typeface="Economica"/>
                <a:ea typeface="Economica"/>
                <a:cs typeface="Economica"/>
                <a:sym typeface="Economica"/>
              </a:rPr>
              <a:t>How is/are your animal(s) able to get the ingredients and energy it/they need(s) to survive?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94825" y="161425"/>
            <a:ext cx="8637300" cy="1163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lvl="0" algn="ctr" rtl="0">
              <a:spcBef>
                <a:spcPts val="0"/>
              </a:spcBef>
              <a:buNone/>
            </a:pPr>
            <a:r>
              <a:rPr lang="en" b="1"/>
              <a:t>Slide 8: 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233925"/>
            <a:ext cx="8581200" cy="3345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AutoNum type="arabicPeriod"/>
            </a:pPr>
            <a:r>
              <a:rPr lang="en"/>
              <a:t>How many days has your biome been enclosed?</a:t>
            </a:r>
          </a:p>
          <a:p>
            <a:pPr marL="457200" lvl="0" indent="-342900" rtl="0">
              <a:spcBef>
                <a:spcPts val="0"/>
              </a:spcBef>
              <a:buAutoNum type="arabicPeriod"/>
            </a:pPr>
            <a:r>
              <a:rPr lang="en"/>
              <a:t>Is your plant alive?  If not, explain what you think may have gone wrong. </a:t>
            </a:r>
          </a:p>
          <a:p>
            <a:pPr marL="457200" lvl="0" indent="-342900">
              <a:spcBef>
                <a:spcPts val="0"/>
              </a:spcBef>
              <a:buAutoNum type="arabicPeriod"/>
            </a:pPr>
            <a:r>
              <a:rPr lang="en"/>
              <a:t>Is your animal alive? If not, explain what you think may have gone wrong.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94825" y="161425"/>
            <a:ext cx="8637300" cy="1163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lvl="0" algn="ctr" rtl="0">
              <a:spcBef>
                <a:spcPts val="0"/>
              </a:spcBef>
              <a:buNone/>
            </a:pPr>
            <a:r>
              <a:rPr lang="en" b="1"/>
              <a:t>Slide 9: 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700" y="1233925"/>
            <a:ext cx="8581200" cy="3345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AutoNum type="arabicPeriod"/>
            </a:pPr>
            <a:r>
              <a:rPr lang="en"/>
              <a:t>How many days has your biome been enclosed?</a:t>
            </a:r>
          </a:p>
          <a:p>
            <a:pPr marL="457200" lvl="0" indent="-342900" rtl="0">
              <a:spcBef>
                <a:spcPts val="0"/>
              </a:spcBef>
              <a:buAutoNum type="arabicPeriod"/>
            </a:pPr>
            <a:r>
              <a:rPr lang="en"/>
              <a:t>Is your plant alive?  If not, explain what you think may have gone wrong. </a:t>
            </a:r>
          </a:p>
          <a:p>
            <a:pPr marL="457200" lvl="0" indent="-342900" rtl="0">
              <a:spcBef>
                <a:spcPts val="0"/>
              </a:spcBef>
              <a:buAutoNum type="arabicPeriod"/>
            </a:pPr>
            <a:r>
              <a:rPr lang="en"/>
              <a:t>Is your animal alive? If not, explain what you think may have gone wrong.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Slide 10: Conclusions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Explain how your biome was able to survive (by connecting all of the components of photosynthesis and cellular respiration).  If your biome didn’t survive, explain how it should have worked.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latin typeface="Economica"/>
                <a:ea typeface="Economica"/>
                <a:cs typeface="Economica"/>
                <a:sym typeface="Economica"/>
              </a:rPr>
              <a:t>Slide 11: Final photo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(Include a current picture of your biome)</a:t>
            </a:r>
            <a:r>
              <a:rPr lang="en" sz="2400" b="1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</Words>
  <Application>Microsoft Office PowerPoint</Application>
  <PresentationFormat>On-screen Show (16:9)</PresentationFormat>
  <Paragraphs>67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Open Sans</vt:lpstr>
      <vt:lpstr>Economica</vt:lpstr>
      <vt:lpstr>Luxe</vt:lpstr>
      <vt:lpstr>Biome in a Bottle</vt:lpstr>
      <vt:lpstr>Slide 2: Materials </vt:lpstr>
      <vt:lpstr>Slide 3: Picture of your actual biome</vt:lpstr>
      <vt:lpstr>Slide 5: </vt:lpstr>
      <vt:lpstr>Slide 6: How is your plant able to get the ingredients and energy it needs to survive?</vt:lpstr>
      <vt:lpstr>             Slide 8: </vt:lpstr>
      <vt:lpstr>             Slide 9: </vt:lpstr>
      <vt:lpstr>Slide 10: 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 in a Bottle</dc:title>
  <dc:creator>Robles, Sarah (srobles@psusd.us)</dc:creator>
  <cp:lastModifiedBy>Robles, Sarah (srobles@psusd.us)</cp:lastModifiedBy>
  <cp:revision>1</cp:revision>
  <dcterms:modified xsi:type="dcterms:W3CDTF">2017-11-02T18:53:38Z</dcterms:modified>
</cp:coreProperties>
</file>