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ource Code Pro" panose="020B0604020202020204" charset="0"/>
      <p:regular r:id="rId10"/>
      <p:bold r:id="rId11"/>
    </p:embeddedFont>
    <p:embeddedFont>
      <p:font typeface="Amatic SC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6565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 minutes (cars, planes, factories - burning fossil fuels - discuss)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JJM_hCFj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7P8gWpol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PVyrSWfQE&amp;list=PL38EB9C0BC54A9EE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6Rx8uvUj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696VcXaJ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FRHVYjsP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49625" y="115925"/>
            <a:ext cx="8520600" cy="4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Climate Change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97675" y="824675"/>
            <a:ext cx="4751700" cy="381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Climate change is happening.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Humans are largely responsible for recent climate change.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5151600" y="875225"/>
            <a:ext cx="3680700" cy="36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rgbClr val="38761D"/>
                </a:solidFill>
              </a:rPr>
              <a:t>1. What human activities do you think are contributing to the change in climate? </a:t>
            </a:r>
            <a:r>
              <a:rPr lang="en" sz="3000" b="1">
                <a:solidFill>
                  <a:srgbClr val="6AA84F"/>
                </a:solidFill>
              </a:rPr>
              <a:t> 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12" y="3069850"/>
            <a:ext cx="3898824" cy="18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1552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Greenhouse Effect?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832400" y="565125"/>
            <a:ext cx="3999900" cy="358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2. How do humans contribute to the levels of carbon dioxide, nitrous oxide and methane in the atmosphere?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05174"/>
            <a:ext cx="4582449" cy="25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56325" y="292850"/>
            <a:ext cx="49758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effects on earth’s organisms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63000" y="1661150"/>
            <a:ext cx="8744700" cy="24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515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Earth’s average temperature has risen 1.5</a:t>
            </a:r>
            <a:r>
              <a:rPr lang="en" sz="2400" baseline="30000"/>
              <a:t>o</a:t>
            </a:r>
            <a:r>
              <a:rPr lang="en" sz="2400">
                <a:solidFill>
                  <a:srgbClr val="1515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 over the past century and is projected to rise another 0.5 to 8.6</a:t>
            </a:r>
            <a:r>
              <a:rPr lang="en" sz="2400" baseline="30000">
                <a:solidFill>
                  <a:srgbClr val="1515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400">
                <a:solidFill>
                  <a:srgbClr val="15151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 over the next hundred years.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Predict how small changes in the temperature of the planet can affect the organisms on earth.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What is one example from the video of an effect of global warming on an organism.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075" y="81100"/>
            <a:ext cx="2684125" cy="16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Evidence of climate change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5.How long have scientists been studying climate change?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669" y="2478350"/>
            <a:ext cx="3632649" cy="25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60200"/>
            <a:ext cx="8520600" cy="7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Effects of climate change on human health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34500" y="823175"/>
            <a:ext cx="2993700" cy="379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38761D"/>
                </a:solidFill>
              </a:rPr>
              <a:t>6.List </a:t>
            </a:r>
            <a:r>
              <a:rPr lang="en" sz="2400" b="1" u="sng">
                <a:solidFill>
                  <a:srgbClr val="38761D"/>
                </a:solidFill>
              </a:rPr>
              <a:t>5</a:t>
            </a:r>
            <a:r>
              <a:rPr lang="en" sz="2400" b="1">
                <a:solidFill>
                  <a:srgbClr val="38761D"/>
                </a:solidFill>
              </a:rPr>
              <a:t> possible effects of climate change on human health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38761D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742" y="1028150"/>
            <a:ext cx="6081257" cy="3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Zika virus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18325" y="1037050"/>
            <a:ext cx="8714100" cy="353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900" b="1">
                <a:solidFill>
                  <a:srgbClr val="38761D"/>
                </a:solidFill>
              </a:rPr>
              <a:t>7. What is </a:t>
            </a:r>
          </a:p>
          <a:p>
            <a:pPr lvl="0">
              <a:spcBef>
                <a:spcPts val="0"/>
              </a:spcBef>
              <a:buNone/>
            </a:pPr>
            <a:r>
              <a:rPr lang="en" sz="1900" b="1">
                <a:solidFill>
                  <a:srgbClr val="38761D"/>
                </a:solidFill>
              </a:rPr>
              <a:t>the connection</a:t>
            </a:r>
          </a:p>
          <a:p>
            <a:pPr lvl="0">
              <a:spcBef>
                <a:spcPts val="0"/>
              </a:spcBef>
              <a:buNone/>
            </a:pPr>
            <a:r>
              <a:rPr lang="en" sz="1900" b="1">
                <a:solidFill>
                  <a:srgbClr val="38761D"/>
                </a:solidFill>
              </a:rPr>
              <a:t>between Zika </a:t>
            </a:r>
          </a:p>
          <a:p>
            <a:pPr lvl="0">
              <a:spcBef>
                <a:spcPts val="0"/>
              </a:spcBef>
              <a:buNone/>
            </a:pPr>
            <a:r>
              <a:rPr lang="en" sz="1900" b="1">
                <a:solidFill>
                  <a:srgbClr val="38761D"/>
                </a:solidFill>
              </a:rPr>
              <a:t>and climate </a:t>
            </a:r>
          </a:p>
          <a:p>
            <a:pPr lvl="0">
              <a:spcBef>
                <a:spcPts val="0"/>
              </a:spcBef>
              <a:buNone/>
            </a:pPr>
            <a:r>
              <a:rPr lang="en" sz="1900" b="1">
                <a:solidFill>
                  <a:srgbClr val="38761D"/>
                </a:solidFill>
              </a:rPr>
              <a:t>change?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899" y="1197150"/>
            <a:ext cx="6754749" cy="36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548" y="174000"/>
            <a:ext cx="2760897" cy="15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324" y="3614699"/>
            <a:ext cx="1789122" cy="134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38761D"/>
                </a:solidFill>
              </a:rPr>
              <a:t>8. </a:t>
            </a:r>
            <a:r>
              <a:rPr lang="en" sz="4000" u="sng">
                <a:solidFill>
                  <a:srgbClr val="38761D"/>
                </a:solidFill>
                <a:hlinkClick r:id="rId3"/>
              </a:rPr>
              <a:t>What are 3 things that </a:t>
            </a:r>
            <a:r>
              <a:rPr lang="en" sz="4800" u="sng">
                <a:solidFill>
                  <a:srgbClr val="38761D"/>
                </a:solidFill>
                <a:hlinkClick r:id="rId3"/>
              </a:rPr>
              <a:t>you</a:t>
            </a:r>
            <a:r>
              <a:rPr lang="en" sz="4000" u="sng">
                <a:solidFill>
                  <a:srgbClr val="38761D"/>
                </a:solidFill>
                <a:hlinkClick r:id="rId3"/>
              </a:rPr>
              <a:t> can do to slow climate change?</a:t>
            </a:r>
            <a:r>
              <a:rPr lang="en" u="sng">
                <a:solidFill>
                  <a:srgbClr val="38761D"/>
                </a:solidFill>
                <a:hlinkClick r:id="rId3"/>
              </a:rPr>
              <a:t>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746" y="1228674"/>
            <a:ext cx="3452476" cy="34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Source Code Pro</vt:lpstr>
      <vt:lpstr>Amatic SC</vt:lpstr>
      <vt:lpstr>beach-day</vt:lpstr>
      <vt:lpstr>Climate Change</vt:lpstr>
      <vt:lpstr>Greenhouse Effect?</vt:lpstr>
      <vt:lpstr>effects on earth’s organisms </vt:lpstr>
      <vt:lpstr>Evidence of climate change</vt:lpstr>
      <vt:lpstr>Effects of climate change on human health</vt:lpstr>
      <vt:lpstr>Zika virus</vt:lpstr>
      <vt:lpstr>8. What are 3 things that you can do to slow climate change?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Robles, Sarah (srobles@psusd.us)</dc:creator>
  <cp:lastModifiedBy>Robles, Sarah (srobles@psusd.us)</cp:lastModifiedBy>
  <cp:revision>1</cp:revision>
  <dcterms:modified xsi:type="dcterms:W3CDTF">2016-05-23T22:28:41Z</dcterms:modified>
</cp:coreProperties>
</file>