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54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85273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indent="-228600">
              <a:spcBef>
                <a:spcPts val="0"/>
              </a:spcBef>
              <a:buAutoNum type="arabicPeriod"/>
            </a:pPr>
            <a:r>
              <a:rPr lang="en-US" dirty="0" smtClean="0"/>
              <a:t>Teacher’s Pet Cell Diversity,</a:t>
            </a:r>
            <a:r>
              <a:rPr lang="en-US" baseline="0" dirty="0" smtClean="0"/>
              <a:t> Shape and Size </a:t>
            </a:r>
            <a:r>
              <a:rPr lang="en-US" dirty="0" smtClean="0"/>
              <a:t>(3 min.)</a:t>
            </a:r>
          </a:p>
          <a:p>
            <a:pPr marL="228600" indent="-228600">
              <a:spcBef>
                <a:spcPts val="0"/>
              </a:spcBef>
              <a:buAutoNum type="arabicPeriod"/>
            </a:pPr>
            <a:r>
              <a:rPr lang="en-US" dirty="0" smtClean="0"/>
              <a:t>Bozeman (9 min) – Cell</a:t>
            </a:r>
            <a:r>
              <a:rPr lang="en-US" baseline="0" dirty="0" smtClean="0"/>
              <a:t> Specialization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4229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0501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8553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0" y="2393175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rot="10800000" flipH="1">
            <a:off x="0" y="2983958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3820834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x="4526627" y="4411617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Y60xiSMJu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robles@psusd.us" TargetMode="External"/><Relationship Id="rId4" Type="http://schemas.openxmlformats.org/officeDocument/2006/relationships/hyperlink" Target="https://www.youtube.com/watch?v=jp6L5emD8rw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77075" y="205975"/>
            <a:ext cx="8968799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Cell Diversity Research</a:t>
            </a:r>
            <a:r>
              <a:rPr lang="e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" sz="3600" dirty="0" smtClean="0"/>
              <a:t>(</a:t>
            </a:r>
            <a:r>
              <a:rPr lang="en" sz="3600" dirty="0"/>
              <a:t>20 points): 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82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>
                <a:hlinkClick r:id="rId4"/>
              </a:rPr>
              <a:t>Goal</a:t>
            </a:r>
            <a:r>
              <a:rPr lang="en" dirty="0"/>
              <a:t>:</a:t>
            </a:r>
          </a:p>
          <a:p>
            <a:pPr rtl="0">
              <a:spcBef>
                <a:spcPts val="0"/>
              </a:spcBef>
              <a:buNone/>
            </a:pPr>
            <a:r>
              <a:rPr lang="en" dirty="0"/>
              <a:t>You will be using the chromebooks to make a Google Slides presentation about different types of cells that can be found in the human body. 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2400" dirty="0"/>
              <a:t>You are </a:t>
            </a:r>
            <a:r>
              <a:rPr lang="en" sz="2400" b="1" dirty="0"/>
              <a:t>NOT</a:t>
            </a:r>
            <a:r>
              <a:rPr lang="en" sz="2400" dirty="0"/>
              <a:t> presenting these to the class but you are sharing them with me (</a:t>
            </a:r>
            <a:r>
              <a:rPr lang="en" sz="2400" u="sng" dirty="0">
                <a:solidFill>
                  <a:schemeClr val="hlink"/>
                </a:solidFill>
                <a:hlinkClick r:id="rId5"/>
              </a:rPr>
              <a:t>srobles@psusd.us</a:t>
            </a:r>
            <a:r>
              <a:rPr lang="en" sz="2400" dirty="0"/>
              <a:t>).</a:t>
            </a:r>
          </a:p>
          <a:p>
            <a:pPr algn="ctr">
              <a:spcBef>
                <a:spcPts val="0"/>
              </a:spcBef>
              <a:buNone/>
            </a:pPr>
            <a:r>
              <a:rPr lang="en" sz="2400" b="1" dirty="0"/>
              <a:t>Name it</a:t>
            </a:r>
            <a:r>
              <a:rPr lang="en" sz="2400" dirty="0"/>
              <a:t>: Periodyournamecells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Cell Presentation Breakdown: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53125" y="1548525"/>
            <a:ext cx="8871899" cy="293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Slide 1: “Cell Research” by (Your Name) + Period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Slide 2: 1 Picture of a human red blood cell and 1 picture of a human white blood cell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Slide 3: 1 picture of a human nerve cell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Slide 4: 1 picture each of the 3 types of muscle cells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Slide 5: 1 picture of human bone cells</a:t>
            </a:r>
          </a:p>
          <a:p>
            <a:pPr>
              <a:spcBef>
                <a:spcPts val="0"/>
              </a:spcBef>
              <a:buNone/>
            </a:pPr>
            <a:r>
              <a:rPr lang="en" sz="2400"/>
              <a:t>Slide 6:  2 Pictures of 2 different human cells not listed above (label them both).</a:t>
            </a:r>
          </a:p>
        </p:txBody>
      </p:sp>
      <p:sp>
        <p:nvSpPr>
          <p:cNvPr id="47" name="Shape 47"/>
          <p:cNvSpPr txBox="1"/>
          <p:nvPr/>
        </p:nvSpPr>
        <p:spPr>
          <a:xfrm>
            <a:off x="206700" y="1046775"/>
            <a:ext cx="8730600" cy="56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 b="1"/>
              <a:t>Make sure to clearly label each slide!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Cell Presentation Breakdown: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548525"/>
            <a:ext cx="8567700" cy="293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dirty="0"/>
              <a:t>Slide 7: Question #1:</a:t>
            </a:r>
          </a:p>
          <a:p>
            <a:pPr marL="914400" lvl="0" indent="-228600" rtl="0">
              <a:spcBef>
                <a:spcPts val="0"/>
              </a:spcBef>
              <a:buSzPct val="100000"/>
            </a:pPr>
            <a:r>
              <a:rPr lang="en" sz="1800" dirty="0"/>
              <a:t>Do all the cells look the same? For </a:t>
            </a:r>
            <a:r>
              <a:rPr lang="en" sz="1800" b="1" dirty="0"/>
              <a:t>5 </a:t>
            </a:r>
            <a:r>
              <a:rPr lang="en" sz="1800" dirty="0"/>
              <a:t>of the different cell types, explain why you think they are shaped the way they are.  In other words, link their shape with their job (function) within the body.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dirty="0"/>
              <a:t>Slide 8: Question #2:</a:t>
            </a:r>
          </a:p>
          <a:p>
            <a:pPr marL="914400" lvl="0" indent="-228600" rtl="0">
              <a:spcBef>
                <a:spcPts val="0"/>
              </a:spcBef>
              <a:buSzPct val="100000"/>
            </a:pPr>
            <a:r>
              <a:rPr lang="en" sz="1800" dirty="0"/>
              <a:t>Why do you think all of the similar cell types are connected together?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dirty="0"/>
              <a:t>Slide 9: Question #3:</a:t>
            </a:r>
          </a:p>
          <a:p>
            <a:pPr marL="914400" lvl="0" indent="-228600" rtl="0">
              <a:spcBef>
                <a:spcPts val="0"/>
              </a:spcBef>
              <a:buSzPct val="100000"/>
            </a:pPr>
            <a:r>
              <a:rPr lang="en" sz="1800" dirty="0"/>
              <a:t>Choose 1 cell type. What would happen if this 1 cell type suddenly disappeared from the human body? (Be specific)!</a:t>
            </a:r>
          </a:p>
        </p:txBody>
      </p:sp>
      <p:sp>
        <p:nvSpPr>
          <p:cNvPr id="54" name="Shape 54"/>
          <p:cNvSpPr txBox="1"/>
          <p:nvPr/>
        </p:nvSpPr>
        <p:spPr>
          <a:xfrm>
            <a:off x="35025" y="1133425"/>
            <a:ext cx="8989799" cy="7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/>
              <a:t>For the question slides, be sure to answer using complete sentences!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294</Words>
  <Application>Microsoft Office PowerPoint</Application>
  <PresentationFormat>On-screen Show (16:9)</PresentationFormat>
  <Paragraphs>23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Georgia</vt:lpstr>
      <vt:lpstr>paper-plane</vt:lpstr>
      <vt:lpstr>Cell Diversity Research (20 points): </vt:lpstr>
      <vt:lpstr>Cell Presentation Breakdown:</vt:lpstr>
      <vt:lpstr>Cell Presentation Breakdown: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Research (20 points):</dc:title>
  <dc:creator>Robles, Sarah (srobles@psusd.us)</dc:creator>
  <cp:lastModifiedBy>Robles, Sarah (srobles@psusd.us)</cp:lastModifiedBy>
  <cp:revision>4</cp:revision>
  <dcterms:modified xsi:type="dcterms:W3CDTF">2017-09-05T18:48:56Z</dcterms:modified>
</cp:coreProperties>
</file>