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5091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54643"/>
            <a:ext cx="7772400" cy="280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Materials: beakers to measure 75ml, tape (label), scales, weigh “boats,” food coloring, carrots. </a:t>
            </a:r>
            <a:r>
              <a:rPr lang="en" sz="1200"/>
              <a:t> </a:t>
            </a:r>
            <a:r>
              <a:rPr lang="en"/>
              <a:t>“Recipe”: 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31200" y="2856422"/>
            <a:ext cx="7772400" cy="178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1M = 342g/L (x5) = 1,197 g sugar for 3.5 L.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0.2M = 68g/L (x5) = 238 g sugar for 3.5 L.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Bring cups to the proper section of the counter.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Lab Report goes into the baskets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Foldables: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Get out your foldables.  It’s time to finish!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-Write observations</a:t>
            </a:r>
          </a:p>
          <a:p>
            <a:r>
              <a:rPr lang="en-US" dirty="0" smtClean="0"/>
              <a:t>-Weigh carrot and record weights</a:t>
            </a:r>
          </a:p>
          <a:p>
            <a:r>
              <a:rPr lang="en-US" dirty="0" smtClean="0"/>
              <a:t>-Calculate any weight change:</a:t>
            </a:r>
          </a:p>
          <a:p>
            <a:r>
              <a:rPr lang="en-US" dirty="0"/>
              <a:t>	</a:t>
            </a:r>
            <a:r>
              <a:rPr lang="en-US" dirty="0" smtClean="0"/>
              <a:t>(Day 2 weight – Day 1 weight)</a:t>
            </a:r>
          </a:p>
          <a:p>
            <a:r>
              <a:rPr lang="en-US" dirty="0" smtClean="0"/>
              <a:t>-Write conclusions on back (use the words hypertonic solution, hypotonic solution , or isotonic solution)</a:t>
            </a:r>
          </a:p>
          <a:p>
            <a:r>
              <a:rPr lang="en-US" dirty="0" smtClean="0"/>
              <a:t>- “Design an experiment”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On the back side of your lab paper, use your knowledge of tonicity (hypertonic, isotonic and hypotonic) to design an experiment to determine the amount of sugar in your carrots.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Discuss </a:t>
            </a:r>
            <a:r>
              <a:rPr lang="en-US" sz="2800" dirty="0" smtClean="0"/>
              <a:t>with your group and write the procedures using complete sentences</a:t>
            </a:r>
            <a:r>
              <a:rPr lang="en-US" sz="2800" dirty="0" smtClean="0"/>
              <a:t>.</a:t>
            </a:r>
          </a:p>
          <a:p>
            <a:r>
              <a:rPr lang="en-US" sz="2800" smtClean="0"/>
              <a:t>	- Add </a:t>
            </a:r>
            <a:r>
              <a:rPr lang="en-US" sz="2800" dirty="0" smtClean="0"/>
              <a:t>information about possible sources 	of error.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Carrot Lab/Cell Membrane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Essential Question: How do molecules move in and out of cells?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Goals: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Set up a lab to investigate closer </a:t>
            </a:r>
            <a:r>
              <a:rPr lang="en" dirty="0" smtClean="0"/>
              <a:t>the differences in </a:t>
            </a:r>
            <a:r>
              <a:rPr lang="en" smtClean="0"/>
              <a:t>tonicity using </a:t>
            </a:r>
            <a:r>
              <a:rPr lang="en" dirty="0" smtClean="0"/>
              <a:t>carrots (and to understand better what happened </a:t>
            </a:r>
            <a:r>
              <a:rPr lang="en" dirty="0"/>
              <a:t>to the potato </a:t>
            </a:r>
            <a:r>
              <a:rPr lang="en" dirty="0" smtClean="0"/>
              <a:t>slices earlier).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Learn </a:t>
            </a:r>
            <a:r>
              <a:rPr lang="en" dirty="0"/>
              <a:t>more about cell membranes and cellular transport.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 Set Up: Table Roles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230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Leader:</a:t>
            </a:r>
            <a:r>
              <a:rPr lang="en"/>
              <a:t> Directs the table and talks to the teacher/Cleans Table</a:t>
            </a:r>
          </a:p>
          <a:p>
            <a:pPr rtl="0">
              <a:spcBef>
                <a:spcPts val="0"/>
              </a:spcBef>
              <a:buNone/>
            </a:pPr>
            <a:r>
              <a:rPr lang="en" b="1"/>
              <a:t>Note Taker:</a:t>
            </a:r>
            <a:r>
              <a:rPr lang="en"/>
              <a:t> Takes notes on the lab paper</a:t>
            </a:r>
          </a:p>
          <a:p>
            <a:pPr rtl="0">
              <a:spcBef>
                <a:spcPts val="0"/>
              </a:spcBef>
              <a:buNone/>
            </a:pPr>
            <a:r>
              <a:rPr lang="en" b="1"/>
              <a:t>Materials Person:</a:t>
            </a:r>
            <a:r>
              <a:rPr lang="en"/>
              <a:t> Gets all the materials</a:t>
            </a:r>
          </a:p>
          <a:p>
            <a:pPr>
              <a:spcBef>
                <a:spcPts val="0"/>
              </a:spcBef>
              <a:buNone/>
            </a:pPr>
            <a:r>
              <a:rPr lang="en" b="1"/>
              <a:t>Carrot Handler:</a:t>
            </a:r>
            <a:r>
              <a:rPr lang="en"/>
              <a:t> Weighs the carrots and labels the cups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l="16731" r="17630" b="10418"/>
          <a:stretch/>
        </p:blipFill>
        <p:spPr>
          <a:xfrm>
            <a:off x="7240550" y="446100"/>
            <a:ext cx="1903450" cy="27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Lab: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5398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Materials Person needs to get the following: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Two clear cups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6 pieces of tape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Plastic Tray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One marker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Two Carrots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5188525" y="1320450"/>
            <a:ext cx="3669000" cy="348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Note Taker needs to get the lab paper and put everyone’s name and the table number on the paper!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Place 1 piece of tape onto </a:t>
            </a:r>
            <a:r>
              <a:rPr lang="en" dirty="0" smtClean="0"/>
              <a:t>beakers with the following information:</a:t>
            </a:r>
            <a:endParaRPr lang="en" dirty="0"/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AutoNum type="alphaLcPeriod"/>
            </a:pPr>
            <a:endParaRPr lang="en" sz="2800" dirty="0" smtClean="0"/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2800" dirty="0" smtClean="0"/>
              <a:t>0.2 M on one, 1 M on the other</a:t>
            </a:r>
            <a:endParaRPr lang="en" sz="2800" dirty="0"/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2800" dirty="0" smtClean="0"/>
              <a:t>Period and Table 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AutoNum type="alphaLcPeriod"/>
            </a:pPr>
            <a:r>
              <a:rPr lang="en" sz="2800" dirty="0" smtClean="0"/>
              <a:t>Weight of each carrot (Be sure you don’t mix up the carrots).</a:t>
            </a:r>
          </a:p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Lab: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6880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carrot wrangler and the notetaker take the: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carrots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tape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plastic tray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Carrot Lab Report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to the weigh station to weigh the carrots.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6178950" y="1429375"/>
            <a:ext cx="2802599" cy="355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Follow Mrs. Robles’ instructions for weighing the carrots!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Write the weight of each carrot on a separate piece of tape and place the carrot in and the tape on the cup.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Write the weight of the carrot and which cup it is in on the lab paper.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Carrot Lab: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0057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Materials person and leader will bring the beakers to the solution station and pour 75 mL of each solution into the right cup!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Bring the cup back to the table and write down any observations that you see.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461</Words>
  <Application>Microsoft Office PowerPoint</Application>
  <PresentationFormat>On-screen Show (16:9)</PresentationFormat>
  <Paragraphs>59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khaki</vt:lpstr>
      <vt:lpstr>Materials: beakers to measure 75ml, tape (label), scales, weigh “boats,” food coloring, carrots.  “Recipe”: </vt:lpstr>
      <vt:lpstr>Carrot Lab/Cell Membrane</vt:lpstr>
      <vt:lpstr>Goals:</vt:lpstr>
      <vt:lpstr>Carrot Lab Set Up: Table Roles</vt:lpstr>
      <vt:lpstr>Carrot Lab:</vt:lpstr>
      <vt:lpstr>Carrot Lab:</vt:lpstr>
      <vt:lpstr>Carrot Lab:</vt:lpstr>
      <vt:lpstr>Carrot Lab:</vt:lpstr>
      <vt:lpstr>Carrot Lab:</vt:lpstr>
      <vt:lpstr>Carrot Lab</vt:lpstr>
      <vt:lpstr>Foldables:</vt:lpstr>
      <vt:lpstr>Day 2:</vt:lpstr>
      <vt:lpstr>Design an experiment: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Materials: beakers to measure 75ml, tape (label), scales, weigh “boats,” food coloring, carrots.  “Recipe”: </dc:title>
  <dc:creator>Robles, Sarah (srobles@psusd.us)</dc:creator>
  <cp:lastModifiedBy>Robles, Sarah (srobles@psusd.us)</cp:lastModifiedBy>
  <cp:revision>10</cp:revision>
  <dcterms:modified xsi:type="dcterms:W3CDTF">2014-10-01T17:34:09Z</dcterms:modified>
</cp:coreProperties>
</file>