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11140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488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Cancer “whiteboard” presentation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397725"/>
            <a:ext cx="8229600" cy="4527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Name of cancer (what type), where can it occur?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Function of body part that it affects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Causes (genetic, environmental…)?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Symptoms (include stages)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common is it?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Treatment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Prognosis (how likely is someone to survive)? - “Mortality Rate”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Picture (can be of the body part it affects)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“Cancer” Gallery Walk (p.8)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Read the information on each of the whiteboards. 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Write 1 new or interesting fact from each topic.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Summarize (include information comparing and contrasting some of the different types of cancer).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List of cancers for gallery walk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Bone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Breast Cancer (in women)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Brain Cancer in Adults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Leukemia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Melanoma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Ovarian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Lung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Thyroid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Colorectal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Testicular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Pancreatic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Stomach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Retinoblastoma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Prostate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Soft Tissue Sarcoma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Liver Cancer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Breast Cancer in Men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100"/>
              <a:t>Bladder Cancer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On-screen Show (16:9)</PresentationFormat>
  <Paragraphs>32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simple-light</vt:lpstr>
      <vt:lpstr>Cancer “whiteboard” presentation</vt:lpstr>
      <vt:lpstr>“Cancer” Gallery Walk (p.8)</vt:lpstr>
      <vt:lpstr>List of cancers for gallery walk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“whiteboard” presentation</dc:title>
  <dc:creator>Robles, Sarah (srobles@psusd.us)</dc:creator>
  <cp:lastModifiedBy>Robles, Sarah (srobles@psusd.us)</cp:lastModifiedBy>
  <cp:revision>1</cp:revision>
  <dcterms:modified xsi:type="dcterms:W3CDTF">2015-01-28T15:29:35Z</dcterms:modified>
</cp:coreProperties>
</file>