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6500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/>
              <a:t>12 minutes</a:t>
            </a:r>
            <a:r>
              <a:rPr lang="en" sz="1800"/>
              <a:t> (youtube)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 b="1"/>
              <a:t>9:23  minutes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8" name="Shape 58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3" name="Shape 73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6Xh7OFkk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ast_Angli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ja4z1HGDQ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aily.com/releases/2015/01/150126164646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Watch the video and think about how the information relates to cells, cell division and DNA.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2)	At the end of the video, write 2-3 sentences about new information that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	you learned.  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Cancer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Number the paragraphs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Analyze the title (what do you think it means)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When was the article written?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Where is </a:t>
            </a:r>
            <a:r>
              <a:rPr lang="en" u="sng">
                <a:solidFill>
                  <a:srgbClr val="1C4587"/>
                </a:solidFill>
                <a:hlinkClick r:id="rId3"/>
              </a:rPr>
              <a:t>East Anglia</a:t>
            </a:r>
            <a:r>
              <a:rPr lang="en"/>
              <a:t>?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Read the article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Read the article again and underline or highlight key information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Circle confusing words or ideas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Define (in your own words), </a:t>
            </a:r>
            <a:r>
              <a:rPr lang="en" u="sng"/>
              <a:t>heterogeneity</a:t>
            </a:r>
            <a:r>
              <a:rPr lang="en"/>
              <a:t>, </a:t>
            </a:r>
            <a:r>
              <a:rPr lang="en" u="sng"/>
              <a:t>co-operator</a:t>
            </a:r>
            <a:r>
              <a:rPr lang="en"/>
              <a:t>, </a:t>
            </a:r>
            <a:r>
              <a:rPr lang="en" u="sng"/>
              <a:t>free-rider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Why are scientists using genetically modified (changed) cancer cells to fight cancer (what is the goal)?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Cancer cells and cooperation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What are 2 examples of something from the environment that can cause mutations? </a:t>
            </a: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"/>
              <a:t>Why don’t we all get cancer?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Why don’t we all get cancer?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Cooperation between cancer cells makes therapies ineffective, suggests new treatment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inspiration-board</vt:lpstr>
      <vt:lpstr>Cancer</vt:lpstr>
      <vt:lpstr>Cancer cells and cooperation</vt:lpstr>
      <vt:lpstr>Why don’t we all get cancer?</vt:lpstr>
      <vt:lpstr>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Robles, Sarah (srobles@psusd.us)</dc:creator>
  <cp:lastModifiedBy>Robles, Sarah (srobles@psusd.us)</cp:lastModifiedBy>
  <cp:revision>1</cp:revision>
  <dcterms:modified xsi:type="dcterms:W3CDTF">2015-01-28T15:34:02Z</dcterms:modified>
</cp:coreProperties>
</file>