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96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Answer on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8</a:t>
            </a:r>
            <a:r>
              <a:rPr lang="en-US" b="1" dirty="0" smtClean="0"/>
              <a:t> of your notebook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0" y="2279561"/>
            <a:ext cx="10869769" cy="4134118"/>
          </a:xfrm>
        </p:spPr>
        <p:txBody>
          <a:bodyPr>
            <a:noAutofit/>
          </a:bodyPr>
          <a:lstStyle/>
          <a:p>
            <a:pPr fontAlgn="base"/>
            <a:r>
              <a:rPr lang="en-US" sz="3200" dirty="0"/>
              <a:t>A scientist is studying a plot of land where she finds two cacti that look very similar to one another. She takes a sample of each </a:t>
            </a:r>
            <a:r>
              <a:rPr lang="en-US" sz="3200" dirty="0" smtClean="0"/>
              <a:t>of the plants DNA </a:t>
            </a:r>
            <a:r>
              <a:rPr lang="en-US" sz="3200" dirty="0"/>
              <a:t>and examines it in her lab. She </a:t>
            </a:r>
            <a:r>
              <a:rPr lang="en-US" sz="3200" dirty="0" smtClean="0"/>
              <a:t>concludes </a:t>
            </a:r>
            <a:r>
              <a:rPr lang="en-US" sz="3200" dirty="0"/>
              <a:t>that the DNA of the two cacti are </a:t>
            </a:r>
            <a:r>
              <a:rPr lang="en-US" sz="3200" dirty="0" smtClean="0"/>
              <a:t>identical.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(1)</a:t>
            </a:r>
            <a:r>
              <a:rPr lang="en-US" sz="3200" dirty="0" smtClean="0"/>
              <a:t> </a:t>
            </a:r>
            <a:r>
              <a:rPr lang="en-US" sz="3200" b="1" dirty="0" smtClean="0"/>
              <a:t>What </a:t>
            </a:r>
            <a:r>
              <a:rPr lang="en-US" sz="3200" b="1" dirty="0"/>
              <a:t>type of reproduction was responsible for producing the second cacti?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(2)</a:t>
            </a:r>
            <a:r>
              <a:rPr lang="en-US" sz="3200" b="1" dirty="0" smtClean="0"/>
              <a:t> Which type of cell division was involved?  Defend </a:t>
            </a:r>
            <a:r>
              <a:rPr lang="en-US" sz="3200" b="1" dirty="0"/>
              <a:t>your </a:t>
            </a:r>
            <a:r>
              <a:rPr lang="en-US" sz="3200" b="1" dirty="0" smtClean="0"/>
              <a:t>answers.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004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</TotalTime>
  <Words>87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Ion Boardroom</vt:lpstr>
      <vt:lpstr>Answer on page 8 of your notebook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 on page 8 of your notebook</dc:title>
  <dc:creator>MattGeo</dc:creator>
  <cp:lastModifiedBy>Robles, Sarah (srobles@psusd.us)</cp:lastModifiedBy>
  <cp:revision>1</cp:revision>
  <dcterms:created xsi:type="dcterms:W3CDTF">2014-02-11T05:14:09Z</dcterms:created>
  <dcterms:modified xsi:type="dcterms:W3CDTF">2014-02-11T15:32:06Z</dcterms:modified>
</cp:coreProperties>
</file>