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86DED-D26A-430B-952F-2F376847DF1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51E80-24EB-4BED-8812-20E8618883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86DED-D26A-430B-952F-2F376847DF1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51E80-24EB-4BED-8812-20E861888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86DED-D26A-430B-952F-2F376847DF1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51E80-24EB-4BED-8812-20E861888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86DED-D26A-430B-952F-2F376847DF1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51E80-24EB-4BED-8812-20E861888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86DED-D26A-430B-952F-2F376847DF1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51E80-24EB-4BED-8812-20E8618883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86DED-D26A-430B-952F-2F376847DF1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51E80-24EB-4BED-8812-20E861888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86DED-D26A-430B-952F-2F376847DF1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51E80-24EB-4BED-8812-20E861888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86DED-D26A-430B-952F-2F376847DF1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51E80-24EB-4BED-8812-20E861888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86DED-D26A-430B-952F-2F376847DF1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51E80-24EB-4BED-8812-20E8618883C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86DED-D26A-430B-952F-2F376847DF1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51E80-24EB-4BED-8812-20E861888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86DED-D26A-430B-952F-2F376847DF1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51E80-24EB-4BED-8812-20E8618883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FF86DED-D26A-430B-952F-2F376847DF1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051E80-24EB-4BED-8812-20E8618883C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609600"/>
            <a:ext cx="7406640" cy="122248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Georgia" pitchFamily="18" charset="0"/>
              </a:rPr>
              <a:t>p. 23</a:t>
            </a:r>
            <a:r>
              <a:rPr lang="en-US" b="1" dirty="0" smtClean="0">
                <a:latin typeface="Georgia" pitchFamily="18" charset="0"/>
              </a:rPr>
              <a:t>: Compare and contrast animal cells and plant cells</a:t>
            </a:r>
            <a:endParaRPr lang="en-US" b="1" dirty="0"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86493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Georgia" pitchFamily="18" charset="0"/>
              </a:rPr>
              <a:t>Log in to assigned </a:t>
            </a:r>
            <a:r>
              <a:rPr lang="en-US" sz="3200" dirty="0" err="1" smtClean="0">
                <a:latin typeface="Georgia" pitchFamily="18" charset="0"/>
              </a:rPr>
              <a:t>Chromebook</a:t>
            </a:r>
            <a:r>
              <a:rPr lang="en-US" sz="3200" dirty="0" smtClean="0">
                <a:latin typeface="Georgia" pitchFamily="18" charset="0"/>
              </a:rPr>
              <a:t> 	(alphabetical)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Georgia" pitchFamily="18" charset="0"/>
              </a:rPr>
              <a:t>Use the </a:t>
            </a:r>
            <a:r>
              <a:rPr lang="en-US" sz="3200" dirty="0" err="1" smtClean="0">
                <a:latin typeface="Georgia" pitchFamily="18" charset="0"/>
              </a:rPr>
              <a:t>Chromebook</a:t>
            </a:r>
            <a:r>
              <a:rPr lang="en-US" sz="3200" dirty="0" smtClean="0">
                <a:latin typeface="Georgia" pitchFamily="18" charset="0"/>
              </a:rPr>
              <a:t> to research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Georgia" pitchFamily="18" charset="0"/>
              </a:rPr>
              <a:t>Create a double-bubble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Georgia" pitchFamily="18" charset="0"/>
              </a:rPr>
              <a:t>Draw a picture representing each cell     	type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Georgia" pitchFamily="18" charset="0"/>
              </a:rPr>
              <a:t>Summarize in complete sentences</a:t>
            </a:r>
            <a:endParaRPr lang="en-US" sz="3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</TotalTime>
  <Words>17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p. 23: Compare and contrast animal cells and plant cells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 in to assigned chromebook (alphabetical)</dc:title>
  <dc:creator>Owner</dc:creator>
  <cp:lastModifiedBy>Robles, Sarah (srobles@psusd.us)</cp:lastModifiedBy>
  <cp:revision>5</cp:revision>
  <dcterms:created xsi:type="dcterms:W3CDTF">2013-11-20T02:48:41Z</dcterms:created>
  <dcterms:modified xsi:type="dcterms:W3CDTF">2013-11-20T15:34:13Z</dcterms:modified>
</cp:coreProperties>
</file>